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64" r:id="rId4"/>
    <p:sldId id="269" r:id="rId5"/>
    <p:sldId id="262" r:id="rId6"/>
    <p:sldId id="273" r:id="rId7"/>
    <p:sldId id="259" r:id="rId8"/>
    <p:sldId id="270" r:id="rId9"/>
    <p:sldId id="274" r:id="rId10"/>
    <p:sldId id="266" r:id="rId11"/>
    <p:sldId id="275" r:id="rId12"/>
    <p:sldId id="276" r:id="rId13"/>
    <p:sldId id="272" r:id="rId14"/>
    <p:sldId id="267" r:id="rId15"/>
    <p:sldId id="265" r:id="rId16"/>
    <p:sldId id="258" r:id="rId1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55345"/>
    <a:srgbClr val="87B9CE"/>
    <a:srgbClr val="BAD5E1"/>
    <a:srgbClr val="8B8B6C"/>
    <a:srgbClr val="ECD8B8"/>
    <a:srgbClr val="C8C8B8"/>
    <a:srgbClr val="1B181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29528A8-C2AE-46E6-AA47-BC9456942DD9}" v="18" dt="2020-08-29T07:12:28.94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7" autoAdjust="0"/>
    <p:restoredTop sz="95202" autoAdjust="0"/>
  </p:normalViewPr>
  <p:slideViewPr>
    <p:cSldViewPr snapToGrid="0">
      <p:cViewPr varScale="1">
        <p:scale>
          <a:sx n="81" d="100"/>
          <a:sy n="81" d="100"/>
        </p:scale>
        <p:origin x="754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 " userId="a661561a4dc5ce44" providerId="LiveId" clId="{D29528A8-C2AE-46E6-AA47-BC9456942DD9}"/>
    <pc:docChg chg="undo custSel modSld">
      <pc:chgData name=" " userId="a661561a4dc5ce44" providerId="LiveId" clId="{D29528A8-C2AE-46E6-AA47-BC9456942DD9}" dt="2020-08-29T07:12:37.403" v="29" actId="478"/>
      <pc:docMkLst>
        <pc:docMk/>
      </pc:docMkLst>
      <pc:sldChg chg="delSp modSp mod">
        <pc:chgData name=" " userId="a661561a4dc5ce44" providerId="LiveId" clId="{D29528A8-C2AE-46E6-AA47-BC9456942DD9}" dt="2020-08-29T07:12:37.403" v="29" actId="478"/>
        <pc:sldMkLst>
          <pc:docMk/>
          <pc:sldMk cId="2612462357" sldId="256"/>
        </pc:sldMkLst>
        <pc:spChg chg="del">
          <ac:chgData name=" " userId="a661561a4dc5ce44" providerId="LiveId" clId="{D29528A8-C2AE-46E6-AA47-BC9456942DD9}" dt="2020-08-29T07:12:37.403" v="29" actId="478"/>
          <ac:spMkLst>
            <pc:docMk/>
            <pc:sldMk cId="2612462357" sldId="256"/>
            <ac:spMk id="38" creationId="{00000000-0000-0000-0000-000000000000}"/>
          </ac:spMkLst>
        </pc:spChg>
        <pc:picChg chg="mod">
          <ac:chgData name=" " userId="a661561a4dc5ce44" providerId="LiveId" clId="{D29528A8-C2AE-46E6-AA47-BC9456942DD9}" dt="2020-08-29T07:12:28.944" v="28"/>
          <ac:picMkLst>
            <pc:docMk/>
            <pc:sldMk cId="2612462357" sldId="256"/>
            <ac:picMk id="3" creationId="{BCCA5648-ED5F-4E23-9E03-422E42E70B52}"/>
          </ac:picMkLst>
        </pc:picChg>
      </pc:sldChg>
      <pc:sldChg chg="modSp mod">
        <pc:chgData name=" " userId="a661561a4dc5ce44" providerId="LiveId" clId="{D29528A8-C2AE-46E6-AA47-BC9456942DD9}" dt="2020-08-29T07:09:45.205" v="22"/>
        <pc:sldMkLst>
          <pc:docMk/>
          <pc:sldMk cId="2529877685" sldId="258"/>
        </pc:sldMkLst>
        <pc:spChg chg="mod">
          <ac:chgData name=" " userId="a661561a4dc5ce44" providerId="LiveId" clId="{D29528A8-C2AE-46E6-AA47-BC9456942DD9}" dt="2020-08-29T06:36:09.772" v="7" actId="6549"/>
          <ac:spMkLst>
            <pc:docMk/>
            <pc:sldMk cId="2529877685" sldId="258"/>
            <ac:spMk id="65" creationId="{00000000-0000-0000-0000-000000000000}"/>
          </ac:spMkLst>
        </pc:spChg>
        <pc:picChg chg="mod">
          <ac:chgData name=" " userId="a661561a4dc5ce44" providerId="LiveId" clId="{D29528A8-C2AE-46E6-AA47-BC9456942DD9}" dt="2020-08-29T07:09:45.205" v="22"/>
          <ac:picMkLst>
            <pc:docMk/>
            <pc:sldMk cId="2529877685" sldId="258"/>
            <ac:picMk id="7" creationId="{63601B1C-293A-495A-A3C1-D21EAF43748B}"/>
          </ac:picMkLst>
        </pc:picChg>
      </pc:sldChg>
      <pc:sldChg chg="addSp delSp mod">
        <pc:chgData name=" " userId="a661561a4dc5ce44" providerId="LiveId" clId="{D29528A8-C2AE-46E6-AA47-BC9456942DD9}" dt="2020-08-29T06:34:49.864" v="1" actId="478"/>
        <pc:sldMkLst>
          <pc:docMk/>
          <pc:sldMk cId="4013158261" sldId="259"/>
        </pc:sldMkLst>
        <pc:spChg chg="add del">
          <ac:chgData name=" " userId="a661561a4dc5ce44" providerId="LiveId" clId="{D29528A8-C2AE-46E6-AA47-BC9456942DD9}" dt="2020-08-29T06:34:49.864" v="1" actId="478"/>
          <ac:spMkLst>
            <pc:docMk/>
            <pc:sldMk cId="4013158261" sldId="259"/>
            <ac:spMk id="6" creationId="{D1482781-59E5-46FF-B860-1A7F505931D0}"/>
          </ac:spMkLst>
        </pc:spChg>
      </pc:sldChg>
      <pc:sldChg chg="delSp mod">
        <pc:chgData name=" " userId="a661561a4dc5ce44" providerId="LiveId" clId="{D29528A8-C2AE-46E6-AA47-BC9456942DD9}" dt="2020-08-29T06:51:52.118" v="10" actId="478"/>
        <pc:sldMkLst>
          <pc:docMk/>
          <pc:sldMk cId="334213349" sldId="264"/>
        </pc:sldMkLst>
        <pc:spChg chg="del">
          <ac:chgData name=" " userId="a661561a4dc5ce44" providerId="LiveId" clId="{D29528A8-C2AE-46E6-AA47-BC9456942DD9}" dt="2020-08-29T06:51:52.118" v="10" actId="478"/>
          <ac:spMkLst>
            <pc:docMk/>
            <pc:sldMk cId="334213349" sldId="264"/>
            <ac:spMk id="7" creationId="{00000000-0000-0000-0000-000000000000}"/>
          </ac:spMkLst>
        </pc:spChg>
      </pc:sldChg>
      <pc:sldChg chg="delSp mod">
        <pc:chgData name=" " userId="a661561a4dc5ce44" providerId="LiveId" clId="{D29528A8-C2AE-46E6-AA47-BC9456942DD9}" dt="2020-08-29T06:51:48.613" v="9" actId="478"/>
        <pc:sldMkLst>
          <pc:docMk/>
          <pc:sldMk cId="1779456753" sldId="269"/>
        </pc:sldMkLst>
        <pc:spChg chg="del">
          <ac:chgData name=" " userId="a661561a4dc5ce44" providerId="LiveId" clId="{D29528A8-C2AE-46E6-AA47-BC9456942DD9}" dt="2020-08-29T06:51:48.613" v="9" actId="478"/>
          <ac:spMkLst>
            <pc:docMk/>
            <pc:sldMk cId="1779456753" sldId="269"/>
            <ac:spMk id="7" creationId="{00000000-0000-0000-0000-000000000000}"/>
          </ac:spMkLst>
        </pc:spChg>
      </pc:sldChg>
      <pc:sldChg chg="addSp delSp mod">
        <pc:chgData name=" " userId="a661561a4dc5ce44" providerId="LiveId" clId="{D29528A8-C2AE-46E6-AA47-BC9456942DD9}" dt="2020-08-29T06:52:08.721" v="11" actId="478"/>
        <pc:sldMkLst>
          <pc:docMk/>
          <pc:sldMk cId="1521616713" sldId="270"/>
        </pc:sldMkLst>
        <pc:spChg chg="add">
          <ac:chgData name=" " userId="a661561a4dc5ce44" providerId="LiveId" clId="{D29528A8-C2AE-46E6-AA47-BC9456942DD9}" dt="2020-08-29T06:34:55.376" v="3" actId="22"/>
          <ac:spMkLst>
            <pc:docMk/>
            <pc:sldMk cId="1521616713" sldId="270"/>
            <ac:spMk id="5" creationId="{514C9EF0-0800-45AF-91D0-D1D06CED204B}"/>
          </ac:spMkLst>
        </pc:spChg>
        <pc:spChg chg="del">
          <ac:chgData name=" " userId="a661561a4dc5ce44" providerId="LiveId" clId="{D29528A8-C2AE-46E6-AA47-BC9456942DD9}" dt="2020-08-29T06:52:08.721" v="11" actId="478"/>
          <ac:spMkLst>
            <pc:docMk/>
            <pc:sldMk cId="1521616713" sldId="270"/>
            <ac:spMk id="7" creationId="{00000000-0000-0000-0000-000000000000}"/>
          </ac:spMkLst>
        </pc:spChg>
      </pc:sldChg>
      <pc:sldChg chg="addSp delSp mod">
        <pc:chgData name=" " userId="a661561a4dc5ce44" providerId="LiveId" clId="{D29528A8-C2AE-46E6-AA47-BC9456942DD9}" dt="2020-08-29T06:51:42.085" v="8" actId="478"/>
        <pc:sldMkLst>
          <pc:docMk/>
          <pc:sldMk cId="135394877" sldId="273"/>
        </pc:sldMkLst>
        <pc:spChg chg="add">
          <ac:chgData name=" " userId="a661561a4dc5ce44" providerId="LiveId" clId="{D29528A8-C2AE-46E6-AA47-BC9456942DD9}" dt="2020-08-29T06:34:52.511" v="2" actId="22"/>
          <ac:spMkLst>
            <pc:docMk/>
            <pc:sldMk cId="135394877" sldId="273"/>
            <ac:spMk id="4" creationId="{202F8879-D416-466A-BED7-5D1C5B85CF38}"/>
          </ac:spMkLst>
        </pc:spChg>
        <pc:spChg chg="del">
          <ac:chgData name=" " userId="a661561a4dc5ce44" providerId="LiveId" clId="{D29528A8-C2AE-46E6-AA47-BC9456942DD9}" dt="2020-08-29T06:51:42.085" v="8" actId="478"/>
          <ac:spMkLst>
            <pc:docMk/>
            <pc:sldMk cId="135394877" sldId="273"/>
            <ac:spMk id="7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445910-290C-4F85-B83F-B5372E87C745}" type="datetimeFigureOut">
              <a:rPr lang="ko-KR" altLang="en-US" smtClean="0"/>
              <a:t>2020-08-29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CCE743-2A2F-45FC-B4C6-83634E3735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77129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CCE743-2A2F-45FC-B4C6-83634E37359B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78077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CCE743-2A2F-45FC-B4C6-83634E37359B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256728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CCE743-2A2F-45FC-B4C6-83634E37359B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08345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CCE743-2A2F-45FC-B4C6-83634E37359B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541122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CCE743-2A2F-45FC-B4C6-83634E37359B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331115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63422-E2B8-4785-81D3-5E2941B5ED73}" type="datetimeFigureOut">
              <a:rPr lang="ko-KR" altLang="en-US" smtClean="0"/>
              <a:t>2020-08-29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2DD33-C262-4D4F-9450-0817B6A277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36744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63422-E2B8-4785-81D3-5E2941B5ED73}" type="datetimeFigureOut">
              <a:rPr lang="ko-KR" altLang="en-US" smtClean="0"/>
              <a:t>2020-08-29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2DD33-C262-4D4F-9450-0817B6A277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51598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63422-E2B8-4785-81D3-5E2941B5ED73}" type="datetimeFigureOut">
              <a:rPr lang="ko-KR" altLang="en-US" smtClean="0"/>
              <a:t>2020-08-29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2DD33-C262-4D4F-9450-0817B6A277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83318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63422-E2B8-4785-81D3-5E2941B5ED73}" type="datetimeFigureOut">
              <a:rPr lang="ko-KR" altLang="en-US" smtClean="0"/>
              <a:t>2020-08-29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2DD33-C262-4D4F-9450-0817B6A277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29479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63422-E2B8-4785-81D3-5E2941B5ED73}" type="datetimeFigureOut">
              <a:rPr lang="ko-KR" altLang="en-US" smtClean="0"/>
              <a:t>2020-08-29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2DD33-C262-4D4F-9450-0817B6A277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30225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63422-E2B8-4785-81D3-5E2941B5ED73}" type="datetimeFigureOut">
              <a:rPr lang="ko-KR" altLang="en-US" smtClean="0"/>
              <a:t>2020-08-29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2DD33-C262-4D4F-9450-0817B6A277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48391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63422-E2B8-4785-81D3-5E2941B5ED73}" type="datetimeFigureOut">
              <a:rPr lang="ko-KR" altLang="en-US" smtClean="0"/>
              <a:t>2020-08-29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2DD33-C262-4D4F-9450-0817B6A277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03480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63422-E2B8-4785-81D3-5E2941B5ED73}" type="datetimeFigureOut">
              <a:rPr lang="ko-KR" altLang="en-US" smtClean="0"/>
              <a:t>2020-08-29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2DD33-C262-4D4F-9450-0817B6A277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72882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63422-E2B8-4785-81D3-5E2941B5ED73}" type="datetimeFigureOut">
              <a:rPr lang="ko-KR" altLang="en-US" smtClean="0"/>
              <a:t>2020-08-29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2DD33-C262-4D4F-9450-0817B6A277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69970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63422-E2B8-4785-81D3-5E2941B5ED73}" type="datetimeFigureOut">
              <a:rPr lang="ko-KR" altLang="en-US" smtClean="0"/>
              <a:t>2020-08-29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2DD33-C262-4D4F-9450-0817B6A277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52401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63422-E2B8-4785-81D3-5E2941B5ED73}" type="datetimeFigureOut">
              <a:rPr lang="ko-KR" altLang="en-US" smtClean="0"/>
              <a:t>2020-08-29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2DD33-C262-4D4F-9450-0817B6A277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49033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63422-E2B8-4785-81D3-5E2941B5ED73}" type="datetimeFigureOut">
              <a:rPr lang="ko-KR" altLang="en-US" smtClean="0"/>
              <a:t>2020-08-29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D2DD33-C262-4D4F-9450-0817B6A277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96021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microsoft.com/office/2007/relationships/hdphoto" Target="../media/hdphoto1.wdp"/><Relationship Id="rId9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microsoft.com/office/2007/relationships/hdphoto" Target="../media/hdphoto3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microsoft.com/office/2007/relationships/hdphoto" Target="../media/hdphoto2.wdp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D8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액자 6"/>
          <p:cNvSpPr/>
          <p:nvPr/>
        </p:nvSpPr>
        <p:spPr>
          <a:xfrm>
            <a:off x="76200" y="88000"/>
            <a:ext cx="12040591" cy="6670940"/>
          </a:xfrm>
          <a:prstGeom prst="frame">
            <a:avLst>
              <a:gd name="adj1" fmla="val 2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아리따-부리(OTF)-Bold" panose="02020603020101020101" pitchFamily="18" charset="-127"/>
              <a:ea typeface="아리따-부리(OTF)-Bold" panose="02020603020101020101" pitchFamily="18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11620916" y="282962"/>
            <a:ext cx="212847" cy="211316"/>
          </a:xfrm>
          <a:prstGeom prst="ellipse">
            <a:avLst/>
          </a:prstGeom>
          <a:solidFill>
            <a:srgbClr val="655345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  <a:latin typeface="아리따-부리(OTF)-Bold" panose="02020603020101020101" pitchFamily="18" charset="-127"/>
              <a:ea typeface="아리따-부리(OTF)-Bold" panose="02020603020101020101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907646" y="6369130"/>
            <a:ext cx="40302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300" dirty="0">
                <a:solidFill>
                  <a:schemeClr val="bg2">
                    <a:lumMod val="50000"/>
                  </a:schemeClr>
                </a:solidFill>
                <a:latin typeface="아리따-부리(OTF)-Bold" panose="02020603020101020101" pitchFamily="18" charset="-127"/>
                <a:ea typeface="아리따-부리(OTF)-Bold" panose="02020603020101020101" pitchFamily="18" charset="-127"/>
              </a:rPr>
              <a:t>6</a:t>
            </a:r>
            <a:r>
              <a:rPr lang="ko-KR" altLang="en-US" sz="1600" spc="300" dirty="0">
                <a:solidFill>
                  <a:schemeClr val="bg2">
                    <a:lumMod val="50000"/>
                  </a:schemeClr>
                </a:solidFill>
                <a:latin typeface="아리따-부리(OTF)-Bold" panose="02020603020101020101" pitchFamily="18" charset="-127"/>
                <a:ea typeface="아리따-부리(OTF)-Bold" panose="02020603020101020101" pitchFamily="18" charset="-127"/>
              </a:rPr>
              <a:t>반 강지웅</a:t>
            </a:r>
            <a:r>
              <a:rPr lang="en-US" altLang="ko-KR" sz="1600" spc="300" dirty="0">
                <a:solidFill>
                  <a:schemeClr val="bg2">
                    <a:lumMod val="50000"/>
                  </a:schemeClr>
                </a:solidFill>
                <a:latin typeface="아리따-부리(OTF)-Bold" panose="02020603020101020101" pitchFamily="18" charset="-127"/>
                <a:ea typeface="아리따-부리(OTF)-Bold" panose="02020603020101020101" pitchFamily="18" charset="-127"/>
              </a:rPr>
              <a:t>, </a:t>
            </a:r>
            <a:r>
              <a:rPr lang="ko-KR" altLang="en-US" sz="1600" spc="300" dirty="0">
                <a:solidFill>
                  <a:schemeClr val="bg2">
                    <a:lumMod val="50000"/>
                  </a:schemeClr>
                </a:solidFill>
                <a:latin typeface="아리따-부리(OTF)-Bold" panose="02020603020101020101" pitchFamily="18" charset="-127"/>
                <a:ea typeface="아리따-부리(OTF)-Bold" panose="02020603020101020101" pitchFamily="18" charset="-127"/>
              </a:rPr>
              <a:t>김나영</a:t>
            </a:r>
            <a:r>
              <a:rPr lang="en-US" altLang="ko-KR" sz="1600" spc="300" dirty="0">
                <a:solidFill>
                  <a:schemeClr val="bg2">
                    <a:lumMod val="50000"/>
                  </a:schemeClr>
                </a:solidFill>
                <a:latin typeface="아리따-부리(OTF)-Bold" panose="02020603020101020101" pitchFamily="18" charset="-127"/>
                <a:ea typeface="아리따-부리(OTF)-Bold" panose="02020603020101020101" pitchFamily="18" charset="-127"/>
              </a:rPr>
              <a:t>, </a:t>
            </a:r>
            <a:r>
              <a:rPr lang="ko-KR" altLang="en-US" sz="1600" spc="300" dirty="0">
                <a:solidFill>
                  <a:schemeClr val="bg2">
                    <a:lumMod val="50000"/>
                  </a:schemeClr>
                </a:solidFill>
                <a:latin typeface="아리따-부리(OTF)-Bold" panose="02020603020101020101" pitchFamily="18" charset="-127"/>
                <a:ea typeface="아리따-부리(OTF)-Bold" panose="02020603020101020101" pitchFamily="18" charset="-127"/>
              </a:rPr>
              <a:t>최우혁</a:t>
            </a:r>
            <a:r>
              <a:rPr lang="en-US" altLang="ko-KR" sz="1600" spc="300" dirty="0">
                <a:solidFill>
                  <a:schemeClr val="bg2">
                    <a:lumMod val="50000"/>
                  </a:schemeClr>
                </a:solidFill>
                <a:latin typeface="아리따-부리(OTF)-Bold" panose="02020603020101020101" pitchFamily="18" charset="-127"/>
                <a:ea typeface="아리따-부리(OTF)-Bold" panose="02020603020101020101" pitchFamily="18" charset="-127"/>
              </a:rPr>
              <a:t>, </a:t>
            </a:r>
            <a:r>
              <a:rPr lang="ko-KR" altLang="en-US" sz="1600" spc="300" dirty="0">
                <a:solidFill>
                  <a:schemeClr val="bg2">
                    <a:lumMod val="50000"/>
                  </a:schemeClr>
                </a:solidFill>
                <a:latin typeface="아리따-부리(OTF)-Bold" panose="02020603020101020101" pitchFamily="18" charset="-127"/>
                <a:ea typeface="아리따-부리(OTF)-Bold" panose="02020603020101020101" pitchFamily="18" charset="-127"/>
              </a:rPr>
              <a:t>한승원</a:t>
            </a:r>
          </a:p>
        </p:txBody>
      </p:sp>
      <p:sp>
        <p:nvSpPr>
          <p:cNvPr id="18" name="L 도형 17"/>
          <p:cNvSpPr/>
          <p:nvPr/>
        </p:nvSpPr>
        <p:spPr>
          <a:xfrm flipV="1">
            <a:off x="3954859" y="1954274"/>
            <a:ext cx="388620" cy="388620"/>
          </a:xfrm>
          <a:prstGeom prst="corner">
            <a:avLst>
              <a:gd name="adj1" fmla="val 8442"/>
              <a:gd name="adj2" fmla="val 10000"/>
            </a:avLst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아리따-부리(OTF)-Bold" panose="02020603020101020101" pitchFamily="18" charset="-127"/>
              <a:ea typeface="아리따-부리(OTF)-Bold" panose="02020603020101020101" pitchFamily="18" charset="-127"/>
            </a:endParaRPr>
          </a:p>
        </p:txBody>
      </p:sp>
      <p:sp>
        <p:nvSpPr>
          <p:cNvPr id="19" name="L 도형 18"/>
          <p:cNvSpPr/>
          <p:nvPr/>
        </p:nvSpPr>
        <p:spPr>
          <a:xfrm rot="5400000" flipV="1">
            <a:off x="7642939" y="1954274"/>
            <a:ext cx="388620" cy="388620"/>
          </a:xfrm>
          <a:prstGeom prst="corner">
            <a:avLst>
              <a:gd name="adj1" fmla="val 8442"/>
              <a:gd name="adj2" fmla="val 10000"/>
            </a:avLst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아리따-부리(OTF)-Bold" panose="02020603020101020101" pitchFamily="18" charset="-127"/>
              <a:ea typeface="아리따-부리(OTF)-Bold" panose="02020603020101020101" pitchFamily="18" charset="-127"/>
            </a:endParaRPr>
          </a:p>
        </p:txBody>
      </p:sp>
      <p:sp>
        <p:nvSpPr>
          <p:cNvPr id="20" name="L 도형 19"/>
          <p:cNvSpPr/>
          <p:nvPr/>
        </p:nvSpPr>
        <p:spPr>
          <a:xfrm rot="16200000" flipV="1">
            <a:off x="3954859" y="4101840"/>
            <a:ext cx="373380" cy="373380"/>
          </a:xfrm>
          <a:prstGeom prst="corner">
            <a:avLst>
              <a:gd name="adj1" fmla="val 8442"/>
              <a:gd name="adj2" fmla="val 10000"/>
            </a:avLst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아리따-부리(OTF)-Bold" panose="02020603020101020101" pitchFamily="18" charset="-127"/>
              <a:ea typeface="아리따-부리(OTF)-Bold" panose="02020603020101020101" pitchFamily="18" charset="-127"/>
            </a:endParaRPr>
          </a:p>
        </p:txBody>
      </p:sp>
      <p:sp>
        <p:nvSpPr>
          <p:cNvPr id="21" name="L 도형 20"/>
          <p:cNvSpPr/>
          <p:nvPr/>
        </p:nvSpPr>
        <p:spPr>
          <a:xfrm rot="10800000" flipV="1">
            <a:off x="7635319" y="4090409"/>
            <a:ext cx="396240" cy="396240"/>
          </a:xfrm>
          <a:prstGeom prst="corner">
            <a:avLst>
              <a:gd name="adj1" fmla="val 8442"/>
              <a:gd name="adj2" fmla="val 10000"/>
            </a:avLst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아리따-부리(OTF)-Bold" panose="02020603020101020101" pitchFamily="18" charset="-127"/>
              <a:ea typeface="아리따-부리(OTF)-Bold" panose="02020603020101020101" pitchFamily="18" charset="-127"/>
            </a:endParaRPr>
          </a:p>
        </p:txBody>
      </p:sp>
      <p:sp>
        <p:nvSpPr>
          <p:cNvPr id="22" name="직사각형 21"/>
          <p:cNvSpPr/>
          <p:nvPr/>
        </p:nvSpPr>
        <p:spPr>
          <a:xfrm rot="10800000" flipV="1">
            <a:off x="4800503" y="5114413"/>
            <a:ext cx="2377575" cy="40010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아리따-부리(OTF)-Bold" panose="02020603020101020101" pitchFamily="18" charset="-127"/>
              <a:ea typeface="아리따-부리(OTF)-Bold" panose="02020603020101020101" pitchFamily="18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812437" y="5118630"/>
            <a:ext cx="23775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300" dirty="0">
                <a:solidFill>
                  <a:srgbClr val="655345"/>
                </a:solidFill>
                <a:latin typeface="아리따-부리(OTF)-SemiBold" panose="02020603020101020101" pitchFamily="18" charset="-127"/>
                <a:ea typeface="아리따-부리(OTF)-SemiBold" panose="02020603020101020101" pitchFamily="18" charset="-127"/>
              </a:rPr>
              <a:t>맛집 추천 시스템</a:t>
            </a:r>
          </a:p>
        </p:txBody>
      </p:sp>
      <p:sp>
        <p:nvSpPr>
          <p:cNvPr id="24" name="TextBox 23"/>
          <p:cNvSpPr txBox="1"/>
          <p:nvPr/>
        </p:nvSpPr>
        <p:spPr>
          <a:xfrm rot="5400000">
            <a:off x="10793811" y="1577812"/>
            <a:ext cx="17876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300" dirty="0" err="1">
                <a:solidFill>
                  <a:schemeClr val="bg2">
                    <a:lumMod val="50000"/>
                  </a:schemeClr>
                </a:solidFill>
                <a:latin typeface="아리따-부리(OTF)-Bold" panose="02020603020101020101" pitchFamily="18" charset="-127"/>
                <a:ea typeface="아리따-부리(OTF)-Bold" panose="02020603020101020101" pitchFamily="18" charset="-127"/>
              </a:rPr>
              <a:t>Mini_Project</a:t>
            </a:r>
            <a:endParaRPr lang="ko-KR" altLang="en-US" sz="1400" spc="300" dirty="0">
              <a:solidFill>
                <a:schemeClr val="bg2">
                  <a:lumMod val="50000"/>
                </a:schemeClr>
              </a:solidFill>
              <a:latin typeface="아리따-부리(OTF)-Bold" panose="02020603020101020101" pitchFamily="18" charset="-127"/>
              <a:ea typeface="아리따-부리(OTF)-Bold" panose="02020603020101020101" pitchFamily="18" charset="-127"/>
            </a:endParaRPr>
          </a:p>
        </p:txBody>
      </p:sp>
      <p:pic>
        <p:nvPicPr>
          <p:cNvPr id="28" name="Picture 4" descr="ìì ë§ì¤í¹ íì´í png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5556" b="90000" l="10000" r="100000"/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18237" t="66844" b="9867"/>
          <a:stretch/>
        </p:blipFill>
        <p:spPr bwMode="auto">
          <a:xfrm rot="19788512">
            <a:off x="4411245" y="1247664"/>
            <a:ext cx="662628" cy="448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직사각형 26"/>
          <p:cNvSpPr/>
          <p:nvPr/>
        </p:nvSpPr>
        <p:spPr>
          <a:xfrm rot="21380308">
            <a:off x="6003815" y="1152634"/>
            <a:ext cx="1293595" cy="122460"/>
          </a:xfrm>
          <a:prstGeom prst="rect">
            <a:avLst/>
          </a:prstGeom>
          <a:solidFill>
            <a:srgbClr val="BAD5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아리따-부리(OTF)-Bold" panose="02020603020101020101" pitchFamily="18" charset="-127"/>
              <a:ea typeface="아리따-부리(OTF)-Bold" panose="02020603020101020101" pitchFamily="18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 rot="21380308">
            <a:off x="6017511" y="1076224"/>
            <a:ext cx="133562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spc="300" dirty="0">
                <a:solidFill>
                  <a:schemeClr val="bg1"/>
                </a:solidFill>
                <a:latin typeface="아리따-부리(OTF)-Bold" panose="02020603020101020101" pitchFamily="18" charset="-127"/>
                <a:ea typeface="아리따-부리(OTF)-Bold" panose="02020603020101020101" pitchFamily="18" charset="-127"/>
              </a:rPr>
              <a:t>오늘의 </a:t>
            </a:r>
            <a:r>
              <a:rPr lang="ko-KR" altLang="en-US" sz="1050" spc="300" dirty="0" err="1">
                <a:solidFill>
                  <a:schemeClr val="bg1"/>
                </a:solidFill>
                <a:latin typeface="아리따-부리(OTF)-Bold" panose="02020603020101020101" pitchFamily="18" charset="-127"/>
                <a:ea typeface="아리따-부리(OTF)-Bold" panose="02020603020101020101" pitchFamily="18" charset="-127"/>
              </a:rPr>
              <a:t>밥은요</a:t>
            </a:r>
            <a:r>
              <a:rPr lang="en-US" altLang="ko-KR" sz="1050" spc="300" dirty="0">
                <a:solidFill>
                  <a:schemeClr val="bg1"/>
                </a:solidFill>
                <a:latin typeface="아리따-부리(OTF)-Bold" panose="02020603020101020101" pitchFamily="18" charset="-127"/>
                <a:ea typeface="아리따-부리(OTF)-Bold" panose="02020603020101020101" pitchFamily="18" charset="-127"/>
              </a:rPr>
              <a:t>,</a:t>
            </a:r>
            <a:endParaRPr lang="ko-KR" altLang="en-US" sz="1050" spc="300" dirty="0">
              <a:solidFill>
                <a:schemeClr val="bg1"/>
              </a:solidFill>
              <a:latin typeface="아리따-부리(OTF)-Bold" panose="02020603020101020101" pitchFamily="18" charset="-127"/>
              <a:ea typeface="아리따-부리(OTF)-Bold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CCA5648-ED5F-4E23-9E03-422E42E70B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1489" y="1648600"/>
            <a:ext cx="3178043" cy="3178043"/>
          </a:xfrm>
          <a:prstGeom prst="rect">
            <a:avLst/>
          </a:prstGeom>
        </p:spPr>
      </p:pic>
      <p:sp>
        <p:nvSpPr>
          <p:cNvPr id="32" name="모서리가 둥근 직사각형 31"/>
          <p:cNvSpPr/>
          <p:nvPr/>
        </p:nvSpPr>
        <p:spPr>
          <a:xfrm>
            <a:off x="264504" y="282962"/>
            <a:ext cx="628362" cy="243840"/>
          </a:xfrm>
          <a:prstGeom prst="roundRect">
            <a:avLst>
              <a:gd name="adj" fmla="val 3680"/>
            </a:avLst>
          </a:prstGeom>
          <a:noFill/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아리따-부리(OTF)-Bold" panose="02020603020101020101" pitchFamily="18" charset="-127"/>
              <a:ea typeface="아리따-부리(OTF)-Bold" panose="02020603020101020101" pitchFamily="18" charset="-127"/>
            </a:endParaRPr>
          </a:p>
        </p:txBody>
      </p:sp>
      <p:sp>
        <p:nvSpPr>
          <p:cNvPr id="33" name="사다리꼴 32"/>
          <p:cNvSpPr/>
          <p:nvPr/>
        </p:nvSpPr>
        <p:spPr>
          <a:xfrm rot="5400000">
            <a:off x="861154" y="364487"/>
            <a:ext cx="144217" cy="80790"/>
          </a:xfrm>
          <a:prstGeom prst="trapezoid">
            <a:avLst>
              <a:gd name="adj" fmla="val 7285"/>
            </a:avLst>
          </a:prstGeom>
          <a:noFill/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아리따-부리(OTF)-Bold" panose="02020603020101020101" pitchFamily="18" charset="-127"/>
              <a:ea typeface="아리따-부리(OTF)-Bold" panose="02020603020101020101" pitchFamily="18" charset="-127"/>
            </a:endParaRPr>
          </a:p>
        </p:txBody>
      </p:sp>
      <p:sp>
        <p:nvSpPr>
          <p:cNvPr id="34" name="모서리가 둥근 직사각형 33"/>
          <p:cNvSpPr/>
          <p:nvPr/>
        </p:nvSpPr>
        <p:spPr>
          <a:xfrm>
            <a:off x="295923" y="309892"/>
            <a:ext cx="125673" cy="188509"/>
          </a:xfrm>
          <a:prstGeom prst="roundRect">
            <a:avLst>
              <a:gd name="adj" fmla="val 3680"/>
            </a:avLst>
          </a:prstGeom>
          <a:solidFill>
            <a:schemeClr val="bg2">
              <a:lumMod val="5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아리따-부리(OTF)-Bold" panose="02020603020101020101" pitchFamily="18" charset="-127"/>
              <a:ea typeface="아리따-부리(OTF)-Bold" panose="02020603020101020101" pitchFamily="18" charset="-127"/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444036" y="309892"/>
            <a:ext cx="125673" cy="188509"/>
          </a:xfrm>
          <a:prstGeom prst="roundRect">
            <a:avLst>
              <a:gd name="adj" fmla="val 3680"/>
            </a:avLst>
          </a:prstGeom>
          <a:solidFill>
            <a:schemeClr val="bg2">
              <a:lumMod val="5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아리따-부리(OTF)-Bold" panose="02020603020101020101" pitchFamily="18" charset="-127"/>
              <a:ea typeface="아리따-부리(OTF)-Bold" panose="02020603020101020101" pitchFamily="18" charset="-127"/>
            </a:endParaRPr>
          </a:p>
        </p:txBody>
      </p:sp>
      <p:sp>
        <p:nvSpPr>
          <p:cNvPr id="36" name="모서리가 둥근 직사각형 35"/>
          <p:cNvSpPr/>
          <p:nvPr/>
        </p:nvSpPr>
        <p:spPr>
          <a:xfrm>
            <a:off x="592150" y="309892"/>
            <a:ext cx="125673" cy="188509"/>
          </a:xfrm>
          <a:prstGeom prst="roundRect">
            <a:avLst>
              <a:gd name="adj" fmla="val 3680"/>
            </a:avLst>
          </a:prstGeom>
          <a:solidFill>
            <a:schemeClr val="bg2">
              <a:lumMod val="5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아리따-부리(OTF)-Bold" panose="02020603020101020101" pitchFamily="18" charset="-127"/>
              <a:ea typeface="아리따-부리(OTF)-Bold" panose="02020603020101020101" pitchFamily="18" charset="-127"/>
            </a:endParaRPr>
          </a:p>
        </p:txBody>
      </p:sp>
      <p:sp>
        <p:nvSpPr>
          <p:cNvPr id="37" name="모서리가 둥근 직사각형 36"/>
          <p:cNvSpPr/>
          <p:nvPr/>
        </p:nvSpPr>
        <p:spPr>
          <a:xfrm>
            <a:off x="740263" y="309892"/>
            <a:ext cx="125673" cy="188509"/>
          </a:xfrm>
          <a:prstGeom prst="roundRect">
            <a:avLst>
              <a:gd name="adj" fmla="val 3680"/>
            </a:avLst>
          </a:prstGeom>
          <a:solidFill>
            <a:schemeClr val="bg2">
              <a:lumMod val="5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아리따-부리(OTF)-Bold" panose="02020603020101020101" pitchFamily="18" charset="-127"/>
              <a:ea typeface="아리따-부리(OTF)-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12462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indefinite" fill="hold" grpId="0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6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D8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모서리가 접힌 도형 26">
            <a:extLst>
              <a:ext uri="{FF2B5EF4-FFF2-40B4-BE49-F238E27FC236}">
                <a16:creationId xmlns:a16="http://schemas.microsoft.com/office/drawing/2014/main" id="{CA683B71-7022-4647-B9F4-9EC014894C91}"/>
              </a:ext>
            </a:extLst>
          </p:cNvPr>
          <p:cNvSpPr/>
          <p:nvPr/>
        </p:nvSpPr>
        <p:spPr>
          <a:xfrm>
            <a:off x="6755266" y="1006127"/>
            <a:ext cx="5106210" cy="5263637"/>
          </a:xfrm>
          <a:prstGeom prst="foldedCorner">
            <a:avLst>
              <a:gd name="adj" fmla="val 22179"/>
            </a:avLst>
          </a:prstGeom>
          <a:solidFill>
            <a:schemeClr val="bg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아리따-부리(OTF)-Medium" panose="02020603020101020101" pitchFamily="18" charset="-127"/>
              <a:ea typeface="아리따-부리(OTF)-Medium" panose="02020603020101020101" pitchFamily="18" charset="-127"/>
              <a:cs typeface="+mn-cs"/>
            </a:endParaRPr>
          </a:p>
        </p:txBody>
      </p:sp>
      <p:sp>
        <p:nvSpPr>
          <p:cNvPr id="8" name="모서리가 접힌 도형 26">
            <a:extLst>
              <a:ext uri="{FF2B5EF4-FFF2-40B4-BE49-F238E27FC236}">
                <a16:creationId xmlns:a16="http://schemas.microsoft.com/office/drawing/2014/main" id="{FD5939CD-E034-4171-8FFF-E538853B0EC8}"/>
              </a:ext>
            </a:extLst>
          </p:cNvPr>
          <p:cNvSpPr/>
          <p:nvPr/>
        </p:nvSpPr>
        <p:spPr>
          <a:xfrm>
            <a:off x="176928" y="1017703"/>
            <a:ext cx="4958862" cy="5263637"/>
          </a:xfrm>
          <a:prstGeom prst="foldedCorner">
            <a:avLst>
              <a:gd name="adj" fmla="val 22179"/>
            </a:avLst>
          </a:prstGeom>
          <a:solidFill>
            <a:schemeClr val="bg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아리따-부리(OTF)-Medium" panose="02020603020101020101" pitchFamily="18" charset="-127"/>
              <a:ea typeface="아리따-부리(OTF)-Medium" panose="02020603020101020101" pitchFamily="18" charset="-127"/>
              <a:cs typeface="+mn-cs"/>
            </a:endParaRPr>
          </a:p>
        </p:txBody>
      </p:sp>
      <p:sp>
        <p:nvSpPr>
          <p:cNvPr id="69" name="L 도형 68"/>
          <p:cNvSpPr/>
          <p:nvPr/>
        </p:nvSpPr>
        <p:spPr>
          <a:xfrm flipV="1">
            <a:off x="291387" y="322035"/>
            <a:ext cx="388620" cy="388620"/>
          </a:xfrm>
          <a:prstGeom prst="corner">
            <a:avLst>
              <a:gd name="adj1" fmla="val 8442"/>
              <a:gd name="adj2" fmla="val 10000"/>
            </a:avLst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0" name="L 도형 69"/>
          <p:cNvSpPr/>
          <p:nvPr/>
        </p:nvSpPr>
        <p:spPr>
          <a:xfrm rot="10800000" flipV="1">
            <a:off x="11494614" y="6156719"/>
            <a:ext cx="396240" cy="396240"/>
          </a:xfrm>
          <a:prstGeom prst="corner">
            <a:avLst>
              <a:gd name="adj1" fmla="val 8442"/>
              <a:gd name="adj2" fmla="val 10000"/>
            </a:avLst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52" name="그림 51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4563" b="89191" l="70845" r="96750">
                        <a14:backgroundMark x1="81894" y1="82136" x2="78273" y2="82071"/>
                        <a14:backgroundMark x1="77530" y1="83560" x2="81894" y2="8601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78608" t="82904" b="10767"/>
          <a:stretch/>
        </p:blipFill>
        <p:spPr>
          <a:xfrm rot="1730132">
            <a:off x="4521426" y="2305047"/>
            <a:ext cx="443669" cy="188292"/>
          </a:xfrm>
          <a:prstGeom prst="rect">
            <a:avLst/>
          </a:prstGeom>
        </p:spPr>
      </p:pic>
      <p:cxnSp>
        <p:nvCxnSpPr>
          <p:cNvPr id="23" name="직선 연결선 22"/>
          <p:cNvCxnSpPr>
            <a:cxnSpLocks/>
            <a:stCxn id="18" idx="0"/>
          </p:cNvCxnSpPr>
          <p:nvPr/>
        </p:nvCxnSpPr>
        <p:spPr>
          <a:xfrm flipH="1" flipV="1">
            <a:off x="5660019" y="2260020"/>
            <a:ext cx="358819" cy="680457"/>
          </a:xfrm>
          <a:prstGeom prst="line">
            <a:avLst/>
          </a:prstGeom>
          <a:ln>
            <a:solidFill>
              <a:srgbClr val="65534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/>
          <p:cNvCxnSpPr>
            <a:cxnSpLocks/>
          </p:cNvCxnSpPr>
          <p:nvPr/>
        </p:nvCxnSpPr>
        <p:spPr>
          <a:xfrm>
            <a:off x="6314077" y="4779700"/>
            <a:ext cx="441189" cy="0"/>
          </a:xfrm>
          <a:prstGeom prst="line">
            <a:avLst/>
          </a:prstGeom>
          <a:ln>
            <a:solidFill>
              <a:srgbClr val="655345"/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연결선 80"/>
          <p:cNvCxnSpPr>
            <a:cxnSpLocks/>
            <a:stCxn id="18" idx="2"/>
          </p:cNvCxnSpPr>
          <p:nvPr/>
        </p:nvCxnSpPr>
        <p:spPr>
          <a:xfrm>
            <a:off x="6018838" y="3983780"/>
            <a:ext cx="295215" cy="795920"/>
          </a:xfrm>
          <a:prstGeom prst="line">
            <a:avLst/>
          </a:prstGeom>
          <a:ln>
            <a:solidFill>
              <a:srgbClr val="65534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ABB8B52E-F40D-4F1F-B88A-DC06A38F5ACC}"/>
              </a:ext>
            </a:extLst>
          </p:cNvPr>
          <p:cNvGrpSpPr/>
          <p:nvPr/>
        </p:nvGrpSpPr>
        <p:grpSpPr>
          <a:xfrm>
            <a:off x="599784" y="588735"/>
            <a:ext cx="709153" cy="243840"/>
            <a:chOff x="380999" y="327660"/>
            <a:chExt cx="1203961" cy="413978"/>
          </a:xfrm>
        </p:grpSpPr>
        <p:sp>
          <p:nvSpPr>
            <p:cNvPr id="43" name="모서리가 둥근 직사각형 14">
              <a:extLst>
                <a:ext uri="{FF2B5EF4-FFF2-40B4-BE49-F238E27FC236}">
                  <a16:creationId xmlns:a16="http://schemas.microsoft.com/office/drawing/2014/main" id="{4631D408-C8AF-4755-A9D3-53A0FAA31A21}"/>
                </a:ext>
              </a:extLst>
            </p:cNvPr>
            <p:cNvSpPr/>
            <p:nvPr/>
          </p:nvSpPr>
          <p:spPr>
            <a:xfrm>
              <a:off x="380999" y="327660"/>
              <a:ext cx="1066799" cy="413978"/>
            </a:xfrm>
            <a:prstGeom prst="roundRect">
              <a:avLst>
                <a:gd name="adj" fmla="val 3680"/>
              </a:avLst>
            </a:prstGeom>
            <a:noFill/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아리따-부리(OTF)-Medium" panose="02020603020101020101" pitchFamily="18" charset="-127"/>
                <a:ea typeface="아리따-부리(OTF)-Medium" panose="02020603020101020101" pitchFamily="18" charset="-127"/>
                <a:cs typeface="+mn-cs"/>
              </a:endParaRPr>
            </a:p>
          </p:txBody>
        </p:sp>
        <p:sp>
          <p:nvSpPr>
            <p:cNvPr id="50" name="사다리꼴 49">
              <a:extLst>
                <a:ext uri="{FF2B5EF4-FFF2-40B4-BE49-F238E27FC236}">
                  <a16:creationId xmlns:a16="http://schemas.microsoft.com/office/drawing/2014/main" id="{9B61559F-B77C-442F-9914-100E86AB427E}"/>
                </a:ext>
              </a:extLst>
            </p:cNvPr>
            <p:cNvSpPr/>
            <p:nvPr/>
          </p:nvSpPr>
          <p:spPr>
            <a:xfrm rot="5400000">
              <a:off x="1393958" y="466069"/>
              <a:ext cx="244843" cy="137160"/>
            </a:xfrm>
            <a:prstGeom prst="trapezoid">
              <a:avLst>
                <a:gd name="adj" fmla="val 7285"/>
              </a:avLst>
            </a:prstGeom>
            <a:noFill/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아리따-부리(OTF)-Medium" panose="02020603020101020101" pitchFamily="18" charset="-127"/>
                <a:ea typeface="아리따-부리(OTF)-Medium" panose="02020603020101020101" pitchFamily="18" charset="-127"/>
                <a:cs typeface="+mn-cs"/>
              </a:endParaRPr>
            </a:p>
          </p:txBody>
        </p:sp>
        <p:sp>
          <p:nvSpPr>
            <p:cNvPr id="54" name="모서리가 둥근 직사각형 16">
              <a:extLst>
                <a:ext uri="{FF2B5EF4-FFF2-40B4-BE49-F238E27FC236}">
                  <a16:creationId xmlns:a16="http://schemas.microsoft.com/office/drawing/2014/main" id="{DC872296-CAFA-4F08-9EE4-0E2F5895F846}"/>
                </a:ext>
              </a:extLst>
            </p:cNvPr>
            <p:cNvSpPr/>
            <p:nvPr/>
          </p:nvSpPr>
          <p:spPr>
            <a:xfrm>
              <a:off x="434340" y="373380"/>
              <a:ext cx="213360" cy="320040"/>
            </a:xfrm>
            <a:prstGeom prst="roundRect">
              <a:avLst>
                <a:gd name="adj" fmla="val 3680"/>
              </a:avLst>
            </a:prstGeom>
            <a:solidFill>
              <a:schemeClr val="bg2">
                <a:lumMod val="5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아리따-부리(OTF)-Medium" panose="02020603020101020101" pitchFamily="18" charset="-127"/>
                <a:ea typeface="아리따-부리(OTF)-Medium" panose="02020603020101020101" pitchFamily="18" charset="-127"/>
                <a:cs typeface="+mn-cs"/>
              </a:endParaRPr>
            </a:p>
          </p:txBody>
        </p:sp>
      </p:grpSp>
      <p:sp>
        <p:nvSpPr>
          <p:cNvPr id="6" name="모서리가 둥근 직사각형 16">
            <a:extLst>
              <a:ext uri="{FF2B5EF4-FFF2-40B4-BE49-F238E27FC236}">
                <a16:creationId xmlns:a16="http://schemas.microsoft.com/office/drawing/2014/main" id="{D1482781-59E5-46FF-B860-1A7F505931D0}"/>
              </a:ext>
            </a:extLst>
          </p:cNvPr>
          <p:cNvSpPr/>
          <p:nvPr/>
        </p:nvSpPr>
        <p:spPr>
          <a:xfrm>
            <a:off x="783603" y="615540"/>
            <a:ext cx="125673" cy="188509"/>
          </a:xfrm>
          <a:prstGeom prst="roundRect">
            <a:avLst>
              <a:gd name="adj" fmla="val 3680"/>
            </a:avLst>
          </a:prstGeom>
          <a:solidFill>
            <a:schemeClr val="bg2">
              <a:lumMod val="5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아리따-부리(OTF)-Medium" panose="02020603020101020101" pitchFamily="18" charset="-127"/>
              <a:ea typeface="아리따-부리(OTF)-Medium" panose="02020603020101020101" pitchFamily="18" charset="-127"/>
              <a:cs typeface="+mn-cs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1E82453D-36A5-4628-A9F7-FB842A3EAF6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7186" y="2940477"/>
            <a:ext cx="1043303" cy="1043303"/>
          </a:xfrm>
          <a:prstGeom prst="rect">
            <a:avLst/>
          </a:prstGeom>
        </p:spPr>
      </p:pic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5C9F6FD1-EFD8-477B-8B63-212B0788FB9B}"/>
              </a:ext>
            </a:extLst>
          </p:cNvPr>
          <p:cNvCxnSpPr>
            <a:cxnSpLocks/>
          </p:cNvCxnSpPr>
          <p:nvPr/>
        </p:nvCxnSpPr>
        <p:spPr>
          <a:xfrm flipH="1" flipV="1">
            <a:off x="5135790" y="2260020"/>
            <a:ext cx="524229" cy="1"/>
          </a:xfrm>
          <a:prstGeom prst="line">
            <a:avLst/>
          </a:prstGeom>
          <a:ln>
            <a:solidFill>
              <a:srgbClr val="655345"/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5CA27AAE-677C-401B-9247-217E840DB1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524" y="1147268"/>
            <a:ext cx="4697878" cy="5009451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D91A4FA2-72EE-4E96-8C92-667BBD7543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35065" y="1149261"/>
            <a:ext cx="4570714" cy="500945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F9935A-7B1A-4C96-A3FD-BDA497AC3D05}"/>
              </a:ext>
            </a:extLst>
          </p:cNvPr>
          <p:cNvSpPr txBox="1"/>
          <p:nvPr/>
        </p:nvSpPr>
        <p:spPr>
          <a:xfrm>
            <a:off x="1317847" y="540517"/>
            <a:ext cx="36695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spc="300" dirty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아리따-부리(OTF)-Bold" panose="02020603020101020101" pitchFamily="18" charset="-127"/>
                <a:ea typeface="아리따-부리(OTF)-Bold" panose="02020603020101020101" pitchFamily="18" charset="-127"/>
              </a:rPr>
              <a:t>Crawling &amp; Preprocessing</a:t>
            </a:r>
            <a:endParaRPr lang="ko-KR" altLang="en-US" sz="1400" spc="300" dirty="0">
              <a:solidFill>
                <a:schemeClr val="bg2">
                  <a:lumMod val="50000"/>
                </a:schemeClr>
              </a:solidFill>
              <a:latin typeface="아리따-부리(OTF)-Bold" panose="02020603020101020101" pitchFamily="18" charset="-127"/>
              <a:ea typeface="아리따-부리(OTF)-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691303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D8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모서리가 접힌 도형 26">
            <a:extLst>
              <a:ext uri="{FF2B5EF4-FFF2-40B4-BE49-F238E27FC236}">
                <a16:creationId xmlns:a16="http://schemas.microsoft.com/office/drawing/2014/main" id="{CA683B71-7022-4647-B9F4-9EC014894C91}"/>
              </a:ext>
            </a:extLst>
          </p:cNvPr>
          <p:cNvSpPr/>
          <p:nvPr/>
        </p:nvSpPr>
        <p:spPr>
          <a:xfrm>
            <a:off x="6755266" y="1006127"/>
            <a:ext cx="5135588" cy="5263637"/>
          </a:xfrm>
          <a:prstGeom prst="foldedCorner">
            <a:avLst>
              <a:gd name="adj" fmla="val 22179"/>
            </a:avLst>
          </a:prstGeom>
          <a:solidFill>
            <a:schemeClr val="bg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아리따-부리(OTF)-Medium" panose="02020603020101020101" pitchFamily="18" charset="-127"/>
              <a:ea typeface="아리따-부리(OTF)-Medium" panose="02020603020101020101" pitchFamily="18" charset="-127"/>
              <a:cs typeface="+mn-cs"/>
            </a:endParaRPr>
          </a:p>
        </p:txBody>
      </p:sp>
      <p:sp>
        <p:nvSpPr>
          <p:cNvPr id="8" name="모서리가 접힌 도형 26">
            <a:extLst>
              <a:ext uri="{FF2B5EF4-FFF2-40B4-BE49-F238E27FC236}">
                <a16:creationId xmlns:a16="http://schemas.microsoft.com/office/drawing/2014/main" id="{FD5939CD-E034-4171-8FFF-E538853B0EC8}"/>
              </a:ext>
            </a:extLst>
          </p:cNvPr>
          <p:cNvSpPr/>
          <p:nvPr/>
        </p:nvSpPr>
        <p:spPr>
          <a:xfrm>
            <a:off x="176928" y="1017703"/>
            <a:ext cx="4958862" cy="5263637"/>
          </a:xfrm>
          <a:prstGeom prst="foldedCorner">
            <a:avLst>
              <a:gd name="adj" fmla="val 22179"/>
            </a:avLst>
          </a:prstGeom>
          <a:solidFill>
            <a:schemeClr val="bg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아리따-부리(OTF)-Medium" panose="02020603020101020101" pitchFamily="18" charset="-127"/>
              <a:ea typeface="아리따-부리(OTF)-Medium" panose="02020603020101020101" pitchFamily="18" charset="-127"/>
              <a:cs typeface="+mn-cs"/>
            </a:endParaRPr>
          </a:p>
        </p:txBody>
      </p:sp>
      <p:sp>
        <p:nvSpPr>
          <p:cNvPr id="69" name="L 도형 68"/>
          <p:cNvSpPr/>
          <p:nvPr/>
        </p:nvSpPr>
        <p:spPr>
          <a:xfrm flipV="1">
            <a:off x="291387" y="322035"/>
            <a:ext cx="388620" cy="388620"/>
          </a:xfrm>
          <a:prstGeom prst="corner">
            <a:avLst>
              <a:gd name="adj1" fmla="val 8442"/>
              <a:gd name="adj2" fmla="val 10000"/>
            </a:avLst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0" name="L 도형 69"/>
          <p:cNvSpPr/>
          <p:nvPr/>
        </p:nvSpPr>
        <p:spPr>
          <a:xfrm rot="10800000" flipV="1">
            <a:off x="11494614" y="6156719"/>
            <a:ext cx="396240" cy="396240"/>
          </a:xfrm>
          <a:prstGeom prst="corner">
            <a:avLst>
              <a:gd name="adj1" fmla="val 8442"/>
              <a:gd name="adj2" fmla="val 10000"/>
            </a:avLst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52" name="그림 51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4563" b="89191" l="70845" r="96750">
                        <a14:backgroundMark x1="81894" y1="82136" x2="78273" y2="82071"/>
                        <a14:backgroundMark x1="77530" y1="83560" x2="81894" y2="8601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78608" t="82904" b="10767"/>
          <a:stretch/>
        </p:blipFill>
        <p:spPr>
          <a:xfrm rot="1730132">
            <a:off x="4521426" y="2305047"/>
            <a:ext cx="443669" cy="188292"/>
          </a:xfrm>
          <a:prstGeom prst="rect">
            <a:avLst/>
          </a:prstGeom>
        </p:spPr>
      </p:pic>
      <p:cxnSp>
        <p:nvCxnSpPr>
          <p:cNvPr id="23" name="직선 연결선 22"/>
          <p:cNvCxnSpPr>
            <a:cxnSpLocks/>
            <a:stCxn id="18" idx="0"/>
          </p:cNvCxnSpPr>
          <p:nvPr/>
        </p:nvCxnSpPr>
        <p:spPr>
          <a:xfrm flipH="1" flipV="1">
            <a:off x="5660019" y="2260020"/>
            <a:ext cx="358819" cy="680457"/>
          </a:xfrm>
          <a:prstGeom prst="line">
            <a:avLst/>
          </a:prstGeom>
          <a:ln>
            <a:solidFill>
              <a:srgbClr val="65534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/>
          <p:cNvCxnSpPr>
            <a:cxnSpLocks/>
          </p:cNvCxnSpPr>
          <p:nvPr/>
        </p:nvCxnSpPr>
        <p:spPr>
          <a:xfrm>
            <a:off x="6314077" y="4779700"/>
            <a:ext cx="441189" cy="0"/>
          </a:xfrm>
          <a:prstGeom prst="line">
            <a:avLst/>
          </a:prstGeom>
          <a:ln>
            <a:solidFill>
              <a:srgbClr val="655345"/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연결선 80"/>
          <p:cNvCxnSpPr>
            <a:cxnSpLocks/>
            <a:stCxn id="18" idx="2"/>
          </p:cNvCxnSpPr>
          <p:nvPr/>
        </p:nvCxnSpPr>
        <p:spPr>
          <a:xfrm>
            <a:off x="6018838" y="3983780"/>
            <a:ext cx="295215" cy="795920"/>
          </a:xfrm>
          <a:prstGeom prst="line">
            <a:avLst/>
          </a:prstGeom>
          <a:ln>
            <a:solidFill>
              <a:srgbClr val="65534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ABB8B52E-F40D-4F1F-B88A-DC06A38F5ACC}"/>
              </a:ext>
            </a:extLst>
          </p:cNvPr>
          <p:cNvGrpSpPr/>
          <p:nvPr/>
        </p:nvGrpSpPr>
        <p:grpSpPr>
          <a:xfrm>
            <a:off x="599784" y="588735"/>
            <a:ext cx="709153" cy="243840"/>
            <a:chOff x="380999" y="327660"/>
            <a:chExt cx="1203961" cy="413978"/>
          </a:xfrm>
        </p:grpSpPr>
        <p:sp>
          <p:nvSpPr>
            <p:cNvPr id="43" name="모서리가 둥근 직사각형 14">
              <a:extLst>
                <a:ext uri="{FF2B5EF4-FFF2-40B4-BE49-F238E27FC236}">
                  <a16:creationId xmlns:a16="http://schemas.microsoft.com/office/drawing/2014/main" id="{4631D408-C8AF-4755-A9D3-53A0FAA31A21}"/>
                </a:ext>
              </a:extLst>
            </p:cNvPr>
            <p:cNvSpPr/>
            <p:nvPr/>
          </p:nvSpPr>
          <p:spPr>
            <a:xfrm>
              <a:off x="380999" y="327660"/>
              <a:ext cx="1066799" cy="413978"/>
            </a:xfrm>
            <a:prstGeom prst="roundRect">
              <a:avLst>
                <a:gd name="adj" fmla="val 3680"/>
              </a:avLst>
            </a:prstGeom>
            <a:noFill/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아리따-부리(OTF)-Medium" panose="02020603020101020101" pitchFamily="18" charset="-127"/>
                <a:ea typeface="아리따-부리(OTF)-Medium" panose="02020603020101020101" pitchFamily="18" charset="-127"/>
                <a:cs typeface="+mn-cs"/>
              </a:endParaRPr>
            </a:p>
          </p:txBody>
        </p:sp>
        <p:sp>
          <p:nvSpPr>
            <p:cNvPr id="50" name="사다리꼴 49">
              <a:extLst>
                <a:ext uri="{FF2B5EF4-FFF2-40B4-BE49-F238E27FC236}">
                  <a16:creationId xmlns:a16="http://schemas.microsoft.com/office/drawing/2014/main" id="{9B61559F-B77C-442F-9914-100E86AB427E}"/>
                </a:ext>
              </a:extLst>
            </p:cNvPr>
            <p:cNvSpPr/>
            <p:nvPr/>
          </p:nvSpPr>
          <p:spPr>
            <a:xfrm rot="5400000">
              <a:off x="1393958" y="466069"/>
              <a:ext cx="244843" cy="137160"/>
            </a:xfrm>
            <a:prstGeom prst="trapezoid">
              <a:avLst>
                <a:gd name="adj" fmla="val 7285"/>
              </a:avLst>
            </a:prstGeom>
            <a:noFill/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아리따-부리(OTF)-Medium" panose="02020603020101020101" pitchFamily="18" charset="-127"/>
                <a:ea typeface="아리따-부리(OTF)-Medium" panose="02020603020101020101" pitchFamily="18" charset="-127"/>
                <a:cs typeface="+mn-cs"/>
              </a:endParaRPr>
            </a:p>
          </p:txBody>
        </p:sp>
        <p:sp>
          <p:nvSpPr>
            <p:cNvPr id="54" name="모서리가 둥근 직사각형 16">
              <a:extLst>
                <a:ext uri="{FF2B5EF4-FFF2-40B4-BE49-F238E27FC236}">
                  <a16:creationId xmlns:a16="http://schemas.microsoft.com/office/drawing/2014/main" id="{DC872296-CAFA-4F08-9EE4-0E2F5895F846}"/>
                </a:ext>
              </a:extLst>
            </p:cNvPr>
            <p:cNvSpPr/>
            <p:nvPr/>
          </p:nvSpPr>
          <p:spPr>
            <a:xfrm>
              <a:off x="434340" y="373380"/>
              <a:ext cx="213360" cy="320040"/>
            </a:xfrm>
            <a:prstGeom prst="roundRect">
              <a:avLst>
                <a:gd name="adj" fmla="val 3680"/>
              </a:avLst>
            </a:prstGeom>
            <a:solidFill>
              <a:schemeClr val="bg2">
                <a:lumMod val="5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아리따-부리(OTF)-Medium" panose="02020603020101020101" pitchFamily="18" charset="-127"/>
                <a:ea typeface="아리따-부리(OTF)-Medium" panose="02020603020101020101" pitchFamily="18" charset="-127"/>
                <a:cs typeface="+mn-cs"/>
              </a:endParaRPr>
            </a:p>
          </p:txBody>
        </p:sp>
      </p:grpSp>
      <p:sp>
        <p:nvSpPr>
          <p:cNvPr id="6" name="모서리가 둥근 직사각형 16">
            <a:extLst>
              <a:ext uri="{FF2B5EF4-FFF2-40B4-BE49-F238E27FC236}">
                <a16:creationId xmlns:a16="http://schemas.microsoft.com/office/drawing/2014/main" id="{D1482781-59E5-46FF-B860-1A7F505931D0}"/>
              </a:ext>
            </a:extLst>
          </p:cNvPr>
          <p:cNvSpPr/>
          <p:nvPr/>
        </p:nvSpPr>
        <p:spPr>
          <a:xfrm>
            <a:off x="783603" y="615540"/>
            <a:ext cx="125673" cy="188509"/>
          </a:xfrm>
          <a:prstGeom prst="roundRect">
            <a:avLst>
              <a:gd name="adj" fmla="val 3680"/>
            </a:avLst>
          </a:prstGeom>
          <a:solidFill>
            <a:schemeClr val="bg2">
              <a:lumMod val="5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아리따-부리(OTF)-Medium" panose="02020603020101020101" pitchFamily="18" charset="-127"/>
              <a:ea typeface="아리따-부리(OTF)-Medium" panose="02020603020101020101" pitchFamily="18" charset="-127"/>
              <a:cs typeface="+mn-cs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1E82453D-36A5-4628-A9F7-FB842A3EAF6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7186" y="2940477"/>
            <a:ext cx="1043303" cy="1043303"/>
          </a:xfrm>
          <a:prstGeom prst="rect">
            <a:avLst/>
          </a:prstGeom>
        </p:spPr>
      </p:pic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5C9F6FD1-EFD8-477B-8B63-212B0788FB9B}"/>
              </a:ext>
            </a:extLst>
          </p:cNvPr>
          <p:cNvCxnSpPr>
            <a:cxnSpLocks/>
          </p:cNvCxnSpPr>
          <p:nvPr/>
        </p:nvCxnSpPr>
        <p:spPr>
          <a:xfrm flipH="1" flipV="1">
            <a:off x="5135790" y="2260020"/>
            <a:ext cx="524229" cy="1"/>
          </a:xfrm>
          <a:prstGeom prst="line">
            <a:avLst/>
          </a:prstGeom>
          <a:ln>
            <a:solidFill>
              <a:srgbClr val="655345"/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7A56D452-825C-411E-8539-5D46DEA23F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072" y="1111097"/>
            <a:ext cx="4812902" cy="5045622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CC439B9B-45A1-40B8-813C-721BE45ED9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81678" y="1126710"/>
            <a:ext cx="4754827" cy="504562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D89B17B-873E-477E-A20B-8E81E8ADE7DE}"/>
              </a:ext>
            </a:extLst>
          </p:cNvPr>
          <p:cNvSpPr txBox="1"/>
          <p:nvPr/>
        </p:nvSpPr>
        <p:spPr>
          <a:xfrm>
            <a:off x="1317847" y="540517"/>
            <a:ext cx="36695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spc="300" dirty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아리따-부리(OTF)-Bold" panose="02020603020101020101" pitchFamily="18" charset="-127"/>
                <a:ea typeface="아리따-부리(OTF)-Bold" panose="02020603020101020101" pitchFamily="18" charset="-127"/>
              </a:rPr>
              <a:t>Crawling &amp; Preprocessing</a:t>
            </a:r>
            <a:endParaRPr lang="ko-KR" altLang="en-US" sz="1400" spc="300" dirty="0">
              <a:solidFill>
                <a:schemeClr val="bg2">
                  <a:lumMod val="50000"/>
                </a:schemeClr>
              </a:solidFill>
              <a:latin typeface="아리따-부리(OTF)-Bold" panose="02020603020101020101" pitchFamily="18" charset="-127"/>
              <a:ea typeface="아리따-부리(OTF)-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714095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D8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모서리가 접힌 도형 26">
            <a:extLst>
              <a:ext uri="{FF2B5EF4-FFF2-40B4-BE49-F238E27FC236}">
                <a16:creationId xmlns:a16="http://schemas.microsoft.com/office/drawing/2014/main" id="{CA683B71-7022-4647-B9F4-9EC014894C91}"/>
              </a:ext>
            </a:extLst>
          </p:cNvPr>
          <p:cNvSpPr/>
          <p:nvPr/>
        </p:nvSpPr>
        <p:spPr>
          <a:xfrm>
            <a:off x="6755266" y="1006127"/>
            <a:ext cx="5259254" cy="5263637"/>
          </a:xfrm>
          <a:prstGeom prst="foldedCorner">
            <a:avLst>
              <a:gd name="adj" fmla="val 22179"/>
            </a:avLst>
          </a:prstGeom>
          <a:solidFill>
            <a:schemeClr val="bg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아리따-부리(OTF)-Medium" panose="02020603020101020101" pitchFamily="18" charset="-127"/>
              <a:ea typeface="아리따-부리(OTF)-Medium" panose="02020603020101020101" pitchFamily="18" charset="-127"/>
              <a:cs typeface="+mn-cs"/>
            </a:endParaRPr>
          </a:p>
        </p:txBody>
      </p:sp>
      <p:sp>
        <p:nvSpPr>
          <p:cNvPr id="8" name="모서리가 접힌 도형 26">
            <a:extLst>
              <a:ext uri="{FF2B5EF4-FFF2-40B4-BE49-F238E27FC236}">
                <a16:creationId xmlns:a16="http://schemas.microsoft.com/office/drawing/2014/main" id="{FD5939CD-E034-4171-8FFF-E538853B0EC8}"/>
              </a:ext>
            </a:extLst>
          </p:cNvPr>
          <p:cNvSpPr/>
          <p:nvPr/>
        </p:nvSpPr>
        <p:spPr>
          <a:xfrm>
            <a:off x="176928" y="1017703"/>
            <a:ext cx="4958862" cy="5263637"/>
          </a:xfrm>
          <a:prstGeom prst="foldedCorner">
            <a:avLst>
              <a:gd name="adj" fmla="val 22179"/>
            </a:avLst>
          </a:prstGeom>
          <a:solidFill>
            <a:schemeClr val="bg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아리따-부리(OTF)-Medium" panose="02020603020101020101" pitchFamily="18" charset="-127"/>
              <a:ea typeface="아리따-부리(OTF)-Medium" panose="02020603020101020101" pitchFamily="18" charset="-127"/>
              <a:cs typeface="+mn-cs"/>
            </a:endParaRPr>
          </a:p>
        </p:txBody>
      </p:sp>
      <p:sp>
        <p:nvSpPr>
          <p:cNvPr id="69" name="L 도형 68"/>
          <p:cNvSpPr/>
          <p:nvPr/>
        </p:nvSpPr>
        <p:spPr>
          <a:xfrm flipV="1">
            <a:off x="291387" y="322035"/>
            <a:ext cx="388620" cy="388620"/>
          </a:xfrm>
          <a:prstGeom prst="corner">
            <a:avLst>
              <a:gd name="adj1" fmla="val 8442"/>
              <a:gd name="adj2" fmla="val 10000"/>
            </a:avLst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0" name="L 도형 69"/>
          <p:cNvSpPr/>
          <p:nvPr/>
        </p:nvSpPr>
        <p:spPr>
          <a:xfrm rot="10800000" flipV="1">
            <a:off x="11494614" y="6156719"/>
            <a:ext cx="396240" cy="396240"/>
          </a:xfrm>
          <a:prstGeom prst="corner">
            <a:avLst>
              <a:gd name="adj1" fmla="val 8442"/>
              <a:gd name="adj2" fmla="val 10000"/>
            </a:avLst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52" name="그림 51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4563" b="89191" l="70845" r="96750">
                        <a14:backgroundMark x1="81894" y1="82136" x2="78273" y2="82071"/>
                        <a14:backgroundMark x1="77530" y1="83560" x2="81894" y2="8601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78608" t="82904" b="10767"/>
          <a:stretch/>
        </p:blipFill>
        <p:spPr>
          <a:xfrm rot="1730132">
            <a:off x="4521426" y="2305047"/>
            <a:ext cx="443669" cy="188292"/>
          </a:xfrm>
          <a:prstGeom prst="rect">
            <a:avLst/>
          </a:prstGeom>
        </p:spPr>
      </p:pic>
      <p:cxnSp>
        <p:nvCxnSpPr>
          <p:cNvPr id="23" name="직선 연결선 22"/>
          <p:cNvCxnSpPr>
            <a:cxnSpLocks/>
            <a:stCxn id="18" idx="0"/>
          </p:cNvCxnSpPr>
          <p:nvPr/>
        </p:nvCxnSpPr>
        <p:spPr>
          <a:xfrm flipH="1" flipV="1">
            <a:off x="5660019" y="2260020"/>
            <a:ext cx="358819" cy="680457"/>
          </a:xfrm>
          <a:prstGeom prst="line">
            <a:avLst/>
          </a:prstGeom>
          <a:ln>
            <a:solidFill>
              <a:srgbClr val="65534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/>
          <p:cNvCxnSpPr>
            <a:cxnSpLocks/>
          </p:cNvCxnSpPr>
          <p:nvPr/>
        </p:nvCxnSpPr>
        <p:spPr>
          <a:xfrm>
            <a:off x="6314077" y="4779700"/>
            <a:ext cx="441189" cy="0"/>
          </a:xfrm>
          <a:prstGeom prst="line">
            <a:avLst/>
          </a:prstGeom>
          <a:ln>
            <a:solidFill>
              <a:srgbClr val="655345"/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연결선 80"/>
          <p:cNvCxnSpPr>
            <a:cxnSpLocks/>
            <a:stCxn id="18" idx="2"/>
          </p:cNvCxnSpPr>
          <p:nvPr/>
        </p:nvCxnSpPr>
        <p:spPr>
          <a:xfrm>
            <a:off x="6018838" y="3983780"/>
            <a:ext cx="295215" cy="795920"/>
          </a:xfrm>
          <a:prstGeom prst="line">
            <a:avLst/>
          </a:prstGeom>
          <a:ln>
            <a:solidFill>
              <a:srgbClr val="65534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ABB8B52E-F40D-4F1F-B88A-DC06A38F5ACC}"/>
              </a:ext>
            </a:extLst>
          </p:cNvPr>
          <p:cNvGrpSpPr/>
          <p:nvPr/>
        </p:nvGrpSpPr>
        <p:grpSpPr>
          <a:xfrm>
            <a:off x="599784" y="588735"/>
            <a:ext cx="709153" cy="243840"/>
            <a:chOff x="380999" y="327660"/>
            <a:chExt cx="1203961" cy="413978"/>
          </a:xfrm>
        </p:grpSpPr>
        <p:sp>
          <p:nvSpPr>
            <p:cNvPr id="43" name="모서리가 둥근 직사각형 14">
              <a:extLst>
                <a:ext uri="{FF2B5EF4-FFF2-40B4-BE49-F238E27FC236}">
                  <a16:creationId xmlns:a16="http://schemas.microsoft.com/office/drawing/2014/main" id="{4631D408-C8AF-4755-A9D3-53A0FAA31A21}"/>
                </a:ext>
              </a:extLst>
            </p:cNvPr>
            <p:cNvSpPr/>
            <p:nvPr/>
          </p:nvSpPr>
          <p:spPr>
            <a:xfrm>
              <a:off x="380999" y="327660"/>
              <a:ext cx="1066799" cy="413978"/>
            </a:xfrm>
            <a:prstGeom prst="roundRect">
              <a:avLst>
                <a:gd name="adj" fmla="val 3680"/>
              </a:avLst>
            </a:prstGeom>
            <a:noFill/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아리따-부리(OTF)-Medium" panose="02020603020101020101" pitchFamily="18" charset="-127"/>
                <a:ea typeface="아리따-부리(OTF)-Medium" panose="02020603020101020101" pitchFamily="18" charset="-127"/>
                <a:cs typeface="+mn-cs"/>
              </a:endParaRPr>
            </a:p>
          </p:txBody>
        </p:sp>
        <p:sp>
          <p:nvSpPr>
            <p:cNvPr id="50" name="사다리꼴 49">
              <a:extLst>
                <a:ext uri="{FF2B5EF4-FFF2-40B4-BE49-F238E27FC236}">
                  <a16:creationId xmlns:a16="http://schemas.microsoft.com/office/drawing/2014/main" id="{9B61559F-B77C-442F-9914-100E86AB427E}"/>
                </a:ext>
              </a:extLst>
            </p:cNvPr>
            <p:cNvSpPr/>
            <p:nvPr/>
          </p:nvSpPr>
          <p:spPr>
            <a:xfrm rot="5400000">
              <a:off x="1393958" y="466069"/>
              <a:ext cx="244843" cy="137160"/>
            </a:xfrm>
            <a:prstGeom prst="trapezoid">
              <a:avLst>
                <a:gd name="adj" fmla="val 7285"/>
              </a:avLst>
            </a:prstGeom>
            <a:noFill/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아리따-부리(OTF)-Medium" panose="02020603020101020101" pitchFamily="18" charset="-127"/>
                <a:ea typeface="아리따-부리(OTF)-Medium" panose="02020603020101020101" pitchFamily="18" charset="-127"/>
                <a:cs typeface="+mn-cs"/>
              </a:endParaRPr>
            </a:p>
          </p:txBody>
        </p:sp>
        <p:sp>
          <p:nvSpPr>
            <p:cNvPr id="54" name="모서리가 둥근 직사각형 16">
              <a:extLst>
                <a:ext uri="{FF2B5EF4-FFF2-40B4-BE49-F238E27FC236}">
                  <a16:creationId xmlns:a16="http://schemas.microsoft.com/office/drawing/2014/main" id="{DC872296-CAFA-4F08-9EE4-0E2F5895F846}"/>
                </a:ext>
              </a:extLst>
            </p:cNvPr>
            <p:cNvSpPr/>
            <p:nvPr/>
          </p:nvSpPr>
          <p:spPr>
            <a:xfrm>
              <a:off x="434340" y="373380"/>
              <a:ext cx="213360" cy="320040"/>
            </a:xfrm>
            <a:prstGeom prst="roundRect">
              <a:avLst>
                <a:gd name="adj" fmla="val 3680"/>
              </a:avLst>
            </a:prstGeom>
            <a:solidFill>
              <a:schemeClr val="bg2">
                <a:lumMod val="5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아리따-부리(OTF)-Medium" panose="02020603020101020101" pitchFamily="18" charset="-127"/>
                <a:ea typeface="아리따-부리(OTF)-Medium" panose="02020603020101020101" pitchFamily="18" charset="-127"/>
                <a:cs typeface="+mn-cs"/>
              </a:endParaRPr>
            </a:p>
          </p:txBody>
        </p:sp>
      </p:grpSp>
      <p:sp>
        <p:nvSpPr>
          <p:cNvPr id="6" name="모서리가 둥근 직사각형 16">
            <a:extLst>
              <a:ext uri="{FF2B5EF4-FFF2-40B4-BE49-F238E27FC236}">
                <a16:creationId xmlns:a16="http://schemas.microsoft.com/office/drawing/2014/main" id="{D1482781-59E5-46FF-B860-1A7F505931D0}"/>
              </a:ext>
            </a:extLst>
          </p:cNvPr>
          <p:cNvSpPr/>
          <p:nvPr/>
        </p:nvSpPr>
        <p:spPr>
          <a:xfrm>
            <a:off x="783603" y="615540"/>
            <a:ext cx="125673" cy="188509"/>
          </a:xfrm>
          <a:prstGeom prst="roundRect">
            <a:avLst>
              <a:gd name="adj" fmla="val 3680"/>
            </a:avLst>
          </a:prstGeom>
          <a:solidFill>
            <a:schemeClr val="bg2">
              <a:lumMod val="5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아리따-부리(OTF)-Medium" panose="02020603020101020101" pitchFamily="18" charset="-127"/>
              <a:ea typeface="아리따-부리(OTF)-Medium" panose="02020603020101020101" pitchFamily="18" charset="-127"/>
              <a:cs typeface="+mn-cs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1E82453D-36A5-4628-A9F7-FB842A3EAF6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7186" y="2940477"/>
            <a:ext cx="1043303" cy="1043303"/>
          </a:xfrm>
          <a:prstGeom prst="rect">
            <a:avLst/>
          </a:prstGeom>
        </p:spPr>
      </p:pic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5C9F6FD1-EFD8-477B-8B63-212B0788FB9B}"/>
              </a:ext>
            </a:extLst>
          </p:cNvPr>
          <p:cNvCxnSpPr>
            <a:cxnSpLocks/>
          </p:cNvCxnSpPr>
          <p:nvPr/>
        </p:nvCxnSpPr>
        <p:spPr>
          <a:xfrm flipH="1" flipV="1">
            <a:off x="5135790" y="2260020"/>
            <a:ext cx="524229" cy="1"/>
          </a:xfrm>
          <a:prstGeom prst="line">
            <a:avLst/>
          </a:prstGeom>
          <a:ln>
            <a:solidFill>
              <a:srgbClr val="655345"/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9F7AF500-FAA6-436A-AB43-2AB1C9D4D2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7537" y="1139623"/>
            <a:ext cx="4583274" cy="4956374"/>
          </a:xfrm>
          <a:prstGeom prst="rect">
            <a:avLst/>
          </a:prstGeom>
        </p:spPr>
      </p:pic>
      <p:pic>
        <p:nvPicPr>
          <p:cNvPr id="7" name="그림 6" descr="앉아있는, 화면, 모니터, 닫기이(가) 표시된 사진&#10;&#10;자동 생성된 설명">
            <a:extLst>
              <a:ext uri="{FF2B5EF4-FFF2-40B4-BE49-F238E27FC236}">
                <a16:creationId xmlns:a16="http://schemas.microsoft.com/office/drawing/2014/main" id="{70FE8095-057E-4BB1-8973-44D55D80A77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705" y="2104842"/>
            <a:ext cx="5134048" cy="295316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32F6540-6041-47F3-BFF7-8FFB70E0A707}"/>
              </a:ext>
            </a:extLst>
          </p:cNvPr>
          <p:cNvSpPr txBox="1"/>
          <p:nvPr/>
        </p:nvSpPr>
        <p:spPr>
          <a:xfrm>
            <a:off x="1317847" y="540517"/>
            <a:ext cx="36695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spc="300" dirty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아리따-부리(OTF)-Bold" panose="02020603020101020101" pitchFamily="18" charset="-127"/>
                <a:ea typeface="아리따-부리(OTF)-Bold" panose="02020603020101020101" pitchFamily="18" charset="-127"/>
              </a:rPr>
              <a:t>Crawling &amp; Preprocessing</a:t>
            </a:r>
            <a:endParaRPr lang="ko-KR" altLang="en-US" sz="1400" spc="300" dirty="0">
              <a:solidFill>
                <a:schemeClr val="bg2">
                  <a:lumMod val="50000"/>
                </a:schemeClr>
              </a:solidFill>
              <a:latin typeface="아리따-부리(OTF)-Bold" panose="02020603020101020101" pitchFamily="18" charset="-127"/>
              <a:ea typeface="아리따-부리(OTF)-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188012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D8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L 도형 69"/>
          <p:cNvSpPr/>
          <p:nvPr/>
        </p:nvSpPr>
        <p:spPr>
          <a:xfrm rot="10800000" flipV="1">
            <a:off x="11494614" y="6156719"/>
            <a:ext cx="396240" cy="396240"/>
          </a:xfrm>
          <a:prstGeom prst="corner">
            <a:avLst>
              <a:gd name="adj1" fmla="val 8442"/>
              <a:gd name="adj2" fmla="val 10000"/>
            </a:avLst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52" name="그림 51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4563" b="89191" l="70845" r="96750">
                        <a14:backgroundMark x1="81894" y1="82136" x2="78273" y2="82071"/>
                        <a14:backgroundMark x1="77530" y1="83560" x2="81894" y2="8601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78608" t="82904" b="10767"/>
          <a:stretch/>
        </p:blipFill>
        <p:spPr>
          <a:xfrm rot="1730132">
            <a:off x="4521426" y="2305047"/>
            <a:ext cx="443669" cy="188292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1E82453D-36A5-4628-A9F7-FB842A3EAF6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0923" y="3302199"/>
            <a:ext cx="1043303" cy="1043303"/>
          </a:xfrm>
          <a:prstGeom prst="rect">
            <a:avLst/>
          </a:prstGeom>
        </p:spPr>
      </p:pic>
      <p:sp>
        <p:nvSpPr>
          <p:cNvPr id="22" name="L 도형 21">
            <a:extLst>
              <a:ext uri="{FF2B5EF4-FFF2-40B4-BE49-F238E27FC236}">
                <a16:creationId xmlns:a16="http://schemas.microsoft.com/office/drawing/2014/main" id="{4ECBFD4E-5AE2-4DB8-B34B-417E76666EBA}"/>
              </a:ext>
            </a:extLst>
          </p:cNvPr>
          <p:cNvSpPr/>
          <p:nvPr/>
        </p:nvSpPr>
        <p:spPr>
          <a:xfrm flipV="1">
            <a:off x="291387" y="322035"/>
            <a:ext cx="388620" cy="388620"/>
          </a:xfrm>
          <a:prstGeom prst="corner">
            <a:avLst>
              <a:gd name="adj1" fmla="val 8442"/>
              <a:gd name="adj2" fmla="val 10000"/>
            </a:avLst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0FBBD6C-9259-4355-B0BD-37B60EFBC3CB}"/>
              </a:ext>
            </a:extLst>
          </p:cNvPr>
          <p:cNvSpPr txBox="1"/>
          <p:nvPr/>
        </p:nvSpPr>
        <p:spPr>
          <a:xfrm>
            <a:off x="1313327" y="548820"/>
            <a:ext cx="14318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30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아리따-부리(OTF)-Bold" panose="02020603020101020101" pitchFamily="18" charset="-127"/>
                <a:ea typeface="아리따-부리(OTF)-Bold" panose="02020603020101020101" pitchFamily="18" charset="-127"/>
                <a:cs typeface="+mn-cs"/>
              </a:rPr>
              <a:t>Modeling</a:t>
            </a:r>
            <a:endParaRPr kumimoji="0" lang="ko-KR" altLang="en-US" sz="1600" b="0" i="0" u="none" strike="noStrike" kern="1200" cap="none" spc="300" normalizeH="0" baseline="0" noProof="0" dirty="0">
              <a:ln>
                <a:noFill/>
              </a:ln>
              <a:solidFill>
                <a:srgbClr val="E7E6E6">
                  <a:lumMod val="5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아리따-부리(OTF)-Bold" panose="02020603020101020101" pitchFamily="18" charset="-127"/>
              <a:ea typeface="아리따-부리(OTF)-Bold" panose="02020603020101020101" pitchFamily="18" charset="-127"/>
              <a:cs typeface="+mn-cs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D681320B-DE23-4118-A13B-2FDE0D5EBE04}"/>
              </a:ext>
            </a:extLst>
          </p:cNvPr>
          <p:cNvGrpSpPr/>
          <p:nvPr/>
        </p:nvGrpSpPr>
        <p:grpSpPr>
          <a:xfrm>
            <a:off x="599784" y="588735"/>
            <a:ext cx="709153" cy="243840"/>
            <a:chOff x="380999" y="327660"/>
            <a:chExt cx="1203961" cy="413978"/>
          </a:xfrm>
        </p:grpSpPr>
        <p:sp>
          <p:nvSpPr>
            <p:cNvPr id="26" name="모서리가 둥근 직사각형 14">
              <a:extLst>
                <a:ext uri="{FF2B5EF4-FFF2-40B4-BE49-F238E27FC236}">
                  <a16:creationId xmlns:a16="http://schemas.microsoft.com/office/drawing/2014/main" id="{8EC9C1BA-8B92-40DE-8540-E7817C8503CC}"/>
                </a:ext>
              </a:extLst>
            </p:cNvPr>
            <p:cNvSpPr/>
            <p:nvPr/>
          </p:nvSpPr>
          <p:spPr>
            <a:xfrm>
              <a:off x="380999" y="327660"/>
              <a:ext cx="1066799" cy="413978"/>
            </a:xfrm>
            <a:prstGeom prst="roundRect">
              <a:avLst>
                <a:gd name="adj" fmla="val 3680"/>
              </a:avLst>
            </a:prstGeom>
            <a:noFill/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아리따-부리(OTF)-Medium" panose="02020603020101020101" pitchFamily="18" charset="-127"/>
                <a:ea typeface="아리따-부리(OTF)-Medium" panose="02020603020101020101" pitchFamily="18" charset="-127"/>
                <a:cs typeface="+mn-cs"/>
              </a:endParaRPr>
            </a:p>
          </p:txBody>
        </p:sp>
        <p:sp>
          <p:nvSpPr>
            <p:cNvPr id="27" name="사다리꼴 26">
              <a:extLst>
                <a:ext uri="{FF2B5EF4-FFF2-40B4-BE49-F238E27FC236}">
                  <a16:creationId xmlns:a16="http://schemas.microsoft.com/office/drawing/2014/main" id="{2468CD04-DF3E-4596-B7F9-7CAAB76EBE00}"/>
                </a:ext>
              </a:extLst>
            </p:cNvPr>
            <p:cNvSpPr/>
            <p:nvPr/>
          </p:nvSpPr>
          <p:spPr>
            <a:xfrm rot="5400000">
              <a:off x="1393958" y="466069"/>
              <a:ext cx="244843" cy="137160"/>
            </a:xfrm>
            <a:prstGeom prst="trapezoid">
              <a:avLst>
                <a:gd name="adj" fmla="val 7285"/>
              </a:avLst>
            </a:prstGeom>
            <a:noFill/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아리따-부리(OTF)-Medium" panose="02020603020101020101" pitchFamily="18" charset="-127"/>
                <a:ea typeface="아리따-부리(OTF)-Medium" panose="02020603020101020101" pitchFamily="18" charset="-127"/>
                <a:cs typeface="+mn-cs"/>
              </a:endParaRPr>
            </a:p>
          </p:txBody>
        </p:sp>
        <p:sp>
          <p:nvSpPr>
            <p:cNvPr id="28" name="모서리가 둥근 직사각형 16">
              <a:extLst>
                <a:ext uri="{FF2B5EF4-FFF2-40B4-BE49-F238E27FC236}">
                  <a16:creationId xmlns:a16="http://schemas.microsoft.com/office/drawing/2014/main" id="{219FD775-86F7-40D7-8A0E-BFC0EF3F4B14}"/>
                </a:ext>
              </a:extLst>
            </p:cNvPr>
            <p:cNvSpPr/>
            <p:nvPr/>
          </p:nvSpPr>
          <p:spPr>
            <a:xfrm>
              <a:off x="434340" y="373380"/>
              <a:ext cx="213360" cy="320040"/>
            </a:xfrm>
            <a:prstGeom prst="roundRect">
              <a:avLst>
                <a:gd name="adj" fmla="val 3680"/>
              </a:avLst>
            </a:prstGeom>
            <a:solidFill>
              <a:schemeClr val="bg2">
                <a:lumMod val="5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아리따-부리(OTF)-Medium" panose="02020603020101020101" pitchFamily="18" charset="-127"/>
                <a:ea typeface="아리따-부리(OTF)-Medium" panose="02020603020101020101" pitchFamily="18" charset="-127"/>
                <a:cs typeface="+mn-cs"/>
              </a:endParaRPr>
            </a:p>
          </p:txBody>
        </p:sp>
      </p:grpSp>
      <p:sp>
        <p:nvSpPr>
          <p:cNvPr id="29" name="모서리가 둥근 직사각형 16">
            <a:extLst>
              <a:ext uri="{FF2B5EF4-FFF2-40B4-BE49-F238E27FC236}">
                <a16:creationId xmlns:a16="http://schemas.microsoft.com/office/drawing/2014/main" id="{FD6C8B15-C4BA-461C-895D-9C20A77C4319}"/>
              </a:ext>
            </a:extLst>
          </p:cNvPr>
          <p:cNvSpPr/>
          <p:nvPr/>
        </p:nvSpPr>
        <p:spPr>
          <a:xfrm>
            <a:off x="783603" y="615540"/>
            <a:ext cx="125673" cy="188509"/>
          </a:xfrm>
          <a:prstGeom prst="roundRect">
            <a:avLst>
              <a:gd name="adj" fmla="val 3680"/>
            </a:avLst>
          </a:prstGeom>
          <a:solidFill>
            <a:schemeClr val="bg2">
              <a:lumMod val="5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아리따-부리(OTF)-Medium" panose="02020603020101020101" pitchFamily="18" charset="-127"/>
              <a:ea typeface="아리따-부리(OTF)-Medium" panose="02020603020101020101" pitchFamily="18" charset="-127"/>
              <a:cs typeface="+mn-cs"/>
            </a:endParaRPr>
          </a:p>
        </p:txBody>
      </p:sp>
      <p:sp>
        <p:nvSpPr>
          <p:cNvPr id="30" name="모서리가 둥근 직사각형 16">
            <a:extLst>
              <a:ext uri="{FF2B5EF4-FFF2-40B4-BE49-F238E27FC236}">
                <a16:creationId xmlns:a16="http://schemas.microsoft.com/office/drawing/2014/main" id="{472A6A21-6034-4F64-B670-A7E0B8D9EF59}"/>
              </a:ext>
            </a:extLst>
          </p:cNvPr>
          <p:cNvSpPr/>
          <p:nvPr/>
        </p:nvSpPr>
        <p:spPr>
          <a:xfrm>
            <a:off x="935417" y="615540"/>
            <a:ext cx="125673" cy="188509"/>
          </a:xfrm>
          <a:prstGeom prst="roundRect">
            <a:avLst>
              <a:gd name="adj" fmla="val 3680"/>
            </a:avLst>
          </a:prstGeom>
          <a:solidFill>
            <a:schemeClr val="bg2">
              <a:lumMod val="5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아리따-부리(OTF)-Medium" panose="02020603020101020101" pitchFamily="18" charset="-127"/>
              <a:ea typeface="아리따-부리(OTF)-Medium" panose="02020603020101020101" pitchFamily="18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DE0E413-94A6-42B7-863D-033C514FD09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966" y="990102"/>
            <a:ext cx="9974067" cy="5410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0414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D8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L 도형 69"/>
          <p:cNvSpPr/>
          <p:nvPr/>
        </p:nvSpPr>
        <p:spPr>
          <a:xfrm rot="10800000" flipV="1">
            <a:off x="11494614" y="6156719"/>
            <a:ext cx="396240" cy="396240"/>
          </a:xfrm>
          <a:prstGeom prst="corner">
            <a:avLst>
              <a:gd name="adj1" fmla="val 8442"/>
              <a:gd name="adj2" fmla="val 10000"/>
            </a:avLst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52" name="그림 51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4563" b="89191" l="70845" r="96750">
                        <a14:backgroundMark x1="81894" y1="82136" x2="78273" y2="82071"/>
                        <a14:backgroundMark x1="77530" y1="83560" x2="81894" y2="8601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78608" t="82904" b="10767"/>
          <a:stretch/>
        </p:blipFill>
        <p:spPr>
          <a:xfrm rot="1730132">
            <a:off x="4521426" y="2305047"/>
            <a:ext cx="443669" cy="188292"/>
          </a:xfrm>
          <a:prstGeom prst="rect">
            <a:avLst/>
          </a:prstGeom>
        </p:spPr>
      </p:pic>
      <p:sp>
        <p:nvSpPr>
          <p:cNvPr id="22" name="L 도형 21">
            <a:extLst>
              <a:ext uri="{FF2B5EF4-FFF2-40B4-BE49-F238E27FC236}">
                <a16:creationId xmlns:a16="http://schemas.microsoft.com/office/drawing/2014/main" id="{4ECBFD4E-5AE2-4DB8-B34B-417E76666EBA}"/>
              </a:ext>
            </a:extLst>
          </p:cNvPr>
          <p:cNvSpPr/>
          <p:nvPr/>
        </p:nvSpPr>
        <p:spPr>
          <a:xfrm flipV="1">
            <a:off x="291387" y="322035"/>
            <a:ext cx="388620" cy="388620"/>
          </a:xfrm>
          <a:prstGeom prst="corner">
            <a:avLst>
              <a:gd name="adj1" fmla="val 8442"/>
              <a:gd name="adj2" fmla="val 10000"/>
            </a:avLst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D681320B-DE23-4118-A13B-2FDE0D5EBE04}"/>
              </a:ext>
            </a:extLst>
          </p:cNvPr>
          <p:cNvGrpSpPr/>
          <p:nvPr/>
        </p:nvGrpSpPr>
        <p:grpSpPr>
          <a:xfrm>
            <a:off x="599784" y="588735"/>
            <a:ext cx="709153" cy="243840"/>
            <a:chOff x="380999" y="327660"/>
            <a:chExt cx="1203961" cy="413978"/>
          </a:xfrm>
        </p:grpSpPr>
        <p:sp>
          <p:nvSpPr>
            <p:cNvPr id="26" name="모서리가 둥근 직사각형 14">
              <a:extLst>
                <a:ext uri="{FF2B5EF4-FFF2-40B4-BE49-F238E27FC236}">
                  <a16:creationId xmlns:a16="http://schemas.microsoft.com/office/drawing/2014/main" id="{8EC9C1BA-8B92-40DE-8540-E7817C8503CC}"/>
                </a:ext>
              </a:extLst>
            </p:cNvPr>
            <p:cNvSpPr/>
            <p:nvPr/>
          </p:nvSpPr>
          <p:spPr>
            <a:xfrm>
              <a:off x="380999" y="327660"/>
              <a:ext cx="1066799" cy="413978"/>
            </a:xfrm>
            <a:prstGeom prst="roundRect">
              <a:avLst>
                <a:gd name="adj" fmla="val 3680"/>
              </a:avLst>
            </a:prstGeom>
            <a:noFill/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아리따-부리(OTF)-Medium" panose="02020603020101020101" pitchFamily="18" charset="-127"/>
                <a:ea typeface="아리따-부리(OTF)-Medium" panose="02020603020101020101" pitchFamily="18" charset="-127"/>
              </a:endParaRPr>
            </a:p>
          </p:txBody>
        </p:sp>
        <p:sp>
          <p:nvSpPr>
            <p:cNvPr id="27" name="사다리꼴 26">
              <a:extLst>
                <a:ext uri="{FF2B5EF4-FFF2-40B4-BE49-F238E27FC236}">
                  <a16:creationId xmlns:a16="http://schemas.microsoft.com/office/drawing/2014/main" id="{2468CD04-DF3E-4596-B7F9-7CAAB76EBE00}"/>
                </a:ext>
              </a:extLst>
            </p:cNvPr>
            <p:cNvSpPr/>
            <p:nvPr/>
          </p:nvSpPr>
          <p:spPr>
            <a:xfrm rot="5400000">
              <a:off x="1393958" y="466069"/>
              <a:ext cx="244843" cy="137160"/>
            </a:xfrm>
            <a:prstGeom prst="trapezoid">
              <a:avLst>
                <a:gd name="adj" fmla="val 7285"/>
              </a:avLst>
            </a:prstGeom>
            <a:noFill/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아리따-부리(OTF)-Medium" panose="02020603020101020101" pitchFamily="18" charset="-127"/>
                <a:ea typeface="아리따-부리(OTF)-Medium" panose="02020603020101020101" pitchFamily="18" charset="-127"/>
              </a:endParaRPr>
            </a:p>
          </p:txBody>
        </p:sp>
        <p:sp>
          <p:nvSpPr>
            <p:cNvPr id="28" name="모서리가 둥근 직사각형 16">
              <a:extLst>
                <a:ext uri="{FF2B5EF4-FFF2-40B4-BE49-F238E27FC236}">
                  <a16:creationId xmlns:a16="http://schemas.microsoft.com/office/drawing/2014/main" id="{219FD775-86F7-40D7-8A0E-BFC0EF3F4B14}"/>
                </a:ext>
              </a:extLst>
            </p:cNvPr>
            <p:cNvSpPr/>
            <p:nvPr/>
          </p:nvSpPr>
          <p:spPr>
            <a:xfrm>
              <a:off x="434340" y="373380"/>
              <a:ext cx="213360" cy="320040"/>
            </a:xfrm>
            <a:prstGeom prst="roundRect">
              <a:avLst>
                <a:gd name="adj" fmla="val 3680"/>
              </a:avLst>
            </a:prstGeom>
            <a:solidFill>
              <a:schemeClr val="bg2">
                <a:lumMod val="5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아리따-부리(OTF)-Medium" panose="02020603020101020101" pitchFamily="18" charset="-127"/>
                <a:ea typeface="아리따-부리(OTF)-Medium" panose="02020603020101020101" pitchFamily="18" charset="-127"/>
              </a:endParaRPr>
            </a:p>
          </p:txBody>
        </p:sp>
      </p:grpSp>
      <p:sp>
        <p:nvSpPr>
          <p:cNvPr id="29" name="모서리가 둥근 직사각형 16">
            <a:extLst>
              <a:ext uri="{FF2B5EF4-FFF2-40B4-BE49-F238E27FC236}">
                <a16:creationId xmlns:a16="http://schemas.microsoft.com/office/drawing/2014/main" id="{FD6C8B15-C4BA-461C-895D-9C20A77C4319}"/>
              </a:ext>
            </a:extLst>
          </p:cNvPr>
          <p:cNvSpPr/>
          <p:nvPr/>
        </p:nvSpPr>
        <p:spPr>
          <a:xfrm>
            <a:off x="783603" y="615540"/>
            <a:ext cx="125673" cy="188509"/>
          </a:xfrm>
          <a:prstGeom prst="roundRect">
            <a:avLst>
              <a:gd name="adj" fmla="val 3680"/>
            </a:avLst>
          </a:prstGeom>
          <a:solidFill>
            <a:schemeClr val="bg2">
              <a:lumMod val="5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아리따-부리(OTF)-Medium" panose="02020603020101020101" pitchFamily="18" charset="-127"/>
              <a:ea typeface="아리따-부리(OTF)-Medium" panose="02020603020101020101" pitchFamily="18" charset="-127"/>
            </a:endParaRPr>
          </a:p>
        </p:txBody>
      </p:sp>
      <p:sp>
        <p:nvSpPr>
          <p:cNvPr id="30" name="모서리가 둥근 직사각형 16">
            <a:extLst>
              <a:ext uri="{FF2B5EF4-FFF2-40B4-BE49-F238E27FC236}">
                <a16:creationId xmlns:a16="http://schemas.microsoft.com/office/drawing/2014/main" id="{472A6A21-6034-4F64-B670-A7E0B8D9EF59}"/>
              </a:ext>
            </a:extLst>
          </p:cNvPr>
          <p:cNvSpPr/>
          <p:nvPr/>
        </p:nvSpPr>
        <p:spPr>
          <a:xfrm>
            <a:off x="935417" y="615540"/>
            <a:ext cx="125673" cy="188509"/>
          </a:xfrm>
          <a:prstGeom prst="roundRect">
            <a:avLst>
              <a:gd name="adj" fmla="val 3680"/>
            </a:avLst>
          </a:prstGeom>
          <a:solidFill>
            <a:schemeClr val="bg2">
              <a:lumMod val="5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아리따-부리(OTF)-Medium" panose="02020603020101020101" pitchFamily="18" charset="-127"/>
              <a:ea typeface="아리따-부리(OTF)-Medium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73CDDA2-6D2D-4FA8-A8EE-2B4F0DDCC2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784" y="1598377"/>
            <a:ext cx="6914868" cy="445094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8F967B4-B273-4A91-AA26-BDE30430133B}"/>
              </a:ext>
            </a:extLst>
          </p:cNvPr>
          <p:cNvSpPr txBox="1"/>
          <p:nvPr/>
        </p:nvSpPr>
        <p:spPr>
          <a:xfrm>
            <a:off x="1313327" y="548820"/>
            <a:ext cx="14318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30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아리따-부리(OTF)-Bold" panose="02020603020101020101" pitchFamily="18" charset="-127"/>
                <a:ea typeface="아리따-부리(OTF)-Bold" panose="02020603020101020101" pitchFamily="18" charset="-127"/>
                <a:cs typeface="+mn-cs"/>
              </a:rPr>
              <a:t>Modeling</a:t>
            </a:r>
            <a:endParaRPr kumimoji="0" lang="ko-KR" altLang="en-US" sz="1600" b="0" i="0" u="none" strike="noStrike" kern="1200" cap="none" spc="300" normalizeH="0" baseline="0" noProof="0" dirty="0">
              <a:ln>
                <a:noFill/>
              </a:ln>
              <a:solidFill>
                <a:srgbClr val="E7E6E6">
                  <a:lumMod val="5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아리따-부리(OTF)-Bold" panose="02020603020101020101" pitchFamily="18" charset="-127"/>
              <a:ea typeface="아리따-부리(OTF)-Bold" panose="02020603020101020101" pitchFamily="18" charset="-127"/>
              <a:cs typeface="+mn-cs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67F5BCA2-41FC-41F0-A09A-31D06FAA53CB}"/>
              </a:ext>
            </a:extLst>
          </p:cNvPr>
          <p:cNvCxnSpPr>
            <a:cxnSpLocks/>
          </p:cNvCxnSpPr>
          <p:nvPr/>
        </p:nvCxnSpPr>
        <p:spPr>
          <a:xfrm flipH="1">
            <a:off x="5871410" y="2770995"/>
            <a:ext cx="2039854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DEFD76D7-E8CF-4599-8810-7E40DFFD2A9D}"/>
              </a:ext>
            </a:extLst>
          </p:cNvPr>
          <p:cNvCxnSpPr>
            <a:cxnSpLocks/>
          </p:cNvCxnSpPr>
          <p:nvPr/>
        </p:nvCxnSpPr>
        <p:spPr>
          <a:xfrm>
            <a:off x="7911264" y="2770995"/>
            <a:ext cx="403370" cy="0"/>
          </a:xfrm>
          <a:prstGeom prst="line">
            <a:avLst/>
          </a:prstGeom>
          <a:ln>
            <a:solidFill>
              <a:schemeClr val="bg1"/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CB8FDE1-1523-4AB1-8D03-DF26F0761E14}"/>
              </a:ext>
            </a:extLst>
          </p:cNvPr>
          <p:cNvSpPr txBox="1"/>
          <p:nvPr/>
        </p:nvSpPr>
        <p:spPr>
          <a:xfrm>
            <a:off x="8381853" y="2588656"/>
            <a:ext cx="2101516" cy="369332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아리따-부리(OTF)-SemiBold" panose="02020603020101020101" pitchFamily="18" charset="-127"/>
                <a:ea typeface="아리따-부리(OTF)-SemiBold" panose="02020603020101020101" pitchFamily="18" charset="-127"/>
              </a:rPr>
              <a:t>TFIDF</a:t>
            </a:r>
            <a:endParaRPr lang="ko-KR" altLang="en-US" dirty="0">
              <a:latin typeface="아리따-부리(OTF)-SemiBold" panose="02020603020101020101" pitchFamily="18" charset="-127"/>
              <a:ea typeface="아리따-부리(OTF)-SemiBold" panose="02020603020101020101" pitchFamily="18" charset="-127"/>
            </a:endParaRP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AF14B4E8-1510-480D-A87A-610E7591C205}"/>
              </a:ext>
            </a:extLst>
          </p:cNvPr>
          <p:cNvGrpSpPr/>
          <p:nvPr/>
        </p:nvGrpSpPr>
        <p:grpSpPr>
          <a:xfrm>
            <a:off x="7419465" y="3292360"/>
            <a:ext cx="895170" cy="136583"/>
            <a:chOff x="7419464" y="3292361"/>
            <a:chExt cx="1291399" cy="0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FC1C35FE-1AF4-459D-8A75-4FFE15FF4B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19464" y="3292361"/>
              <a:ext cx="491800" cy="0"/>
            </a:xfrm>
            <a:prstGeom prst="line">
              <a:avLst/>
            </a:prstGeom>
            <a:ln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2EC4E7FF-69C7-45A7-8DA2-C5856FBB46F3}"/>
                </a:ext>
              </a:extLst>
            </p:cNvPr>
            <p:cNvCxnSpPr>
              <a:cxnSpLocks/>
            </p:cNvCxnSpPr>
            <p:nvPr/>
          </p:nvCxnSpPr>
          <p:spPr>
            <a:xfrm>
              <a:off x="7911264" y="3292361"/>
              <a:ext cx="799599" cy="0"/>
            </a:xfrm>
            <a:prstGeom prst="line">
              <a:avLst/>
            </a:prstGeom>
            <a:ln>
              <a:solidFill>
                <a:schemeClr val="bg1"/>
              </a:solidFill>
              <a:prstDash val="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7FED22C3-50EF-4789-916E-06080EBCC192}"/>
              </a:ext>
            </a:extLst>
          </p:cNvPr>
          <p:cNvSpPr txBox="1"/>
          <p:nvPr/>
        </p:nvSpPr>
        <p:spPr>
          <a:xfrm>
            <a:off x="8381853" y="3107694"/>
            <a:ext cx="2101516" cy="369332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아리따-부리(OTF)-SemiBold" panose="02020603020101020101" pitchFamily="18" charset="-127"/>
                <a:ea typeface="아리따-부리(OTF)-SemiBold" panose="02020603020101020101" pitchFamily="18" charset="-127"/>
              </a:rPr>
              <a:t>코사인 유사도</a:t>
            </a: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55CABF23-6B42-4332-AA8F-AB3289AADD57}"/>
              </a:ext>
            </a:extLst>
          </p:cNvPr>
          <p:cNvGrpSpPr/>
          <p:nvPr/>
        </p:nvGrpSpPr>
        <p:grpSpPr>
          <a:xfrm>
            <a:off x="5839320" y="3781642"/>
            <a:ext cx="2475313" cy="406382"/>
            <a:chOff x="7419464" y="3292361"/>
            <a:chExt cx="1291399" cy="0"/>
          </a:xfrm>
        </p:grpSpPr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598CDFD4-A5A9-4639-AF90-BC06BD132B9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19464" y="3292361"/>
              <a:ext cx="491800" cy="0"/>
            </a:xfrm>
            <a:prstGeom prst="line">
              <a:avLst/>
            </a:prstGeom>
            <a:ln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BE5D3E92-7796-48FE-A487-07CBC2AE9D4A}"/>
                </a:ext>
              </a:extLst>
            </p:cNvPr>
            <p:cNvCxnSpPr>
              <a:cxnSpLocks/>
            </p:cNvCxnSpPr>
            <p:nvPr/>
          </p:nvCxnSpPr>
          <p:spPr>
            <a:xfrm>
              <a:off x="7911264" y="3292361"/>
              <a:ext cx="799599" cy="0"/>
            </a:xfrm>
            <a:prstGeom prst="line">
              <a:avLst/>
            </a:prstGeom>
            <a:ln>
              <a:solidFill>
                <a:schemeClr val="bg1"/>
              </a:solidFill>
              <a:prstDash val="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E49FFC29-F788-40B3-97F4-284857266EF7}"/>
              </a:ext>
            </a:extLst>
          </p:cNvPr>
          <p:cNvSpPr txBox="1"/>
          <p:nvPr/>
        </p:nvSpPr>
        <p:spPr>
          <a:xfrm>
            <a:off x="8381853" y="3606395"/>
            <a:ext cx="2101516" cy="369332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아리따-부리(OTF)-SemiBold" panose="02020603020101020101" pitchFamily="18" charset="-127"/>
                <a:ea typeface="아리따-부리(OTF)-SemiBold" panose="02020603020101020101" pitchFamily="18" charset="-127"/>
              </a:rPr>
              <a:t>Count</a:t>
            </a:r>
            <a:endParaRPr lang="ko-KR" altLang="en-US" dirty="0">
              <a:latin typeface="아리따-부리(OTF)-SemiBold" panose="02020603020101020101" pitchFamily="18" charset="-127"/>
              <a:ea typeface="아리따-부리(OTF)-SemiBold" panose="02020603020101020101" pitchFamily="18" charset="-127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0B640F2F-9D3B-4DFA-9315-614919EDDCF1}"/>
              </a:ext>
            </a:extLst>
          </p:cNvPr>
          <p:cNvGrpSpPr/>
          <p:nvPr/>
        </p:nvGrpSpPr>
        <p:grpSpPr>
          <a:xfrm>
            <a:off x="7178834" y="4800312"/>
            <a:ext cx="1135799" cy="573675"/>
            <a:chOff x="7419464" y="3292361"/>
            <a:chExt cx="1291399" cy="0"/>
          </a:xfrm>
        </p:grpSpPr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id="{1C9CE59E-15BF-4DE8-AB2B-4FED72B2A15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19464" y="3292361"/>
              <a:ext cx="491800" cy="0"/>
            </a:xfrm>
            <a:prstGeom prst="line">
              <a:avLst/>
            </a:prstGeom>
            <a:ln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BFE9DCE3-19FE-4699-BA96-E1F51DBECC7F}"/>
                </a:ext>
              </a:extLst>
            </p:cNvPr>
            <p:cNvCxnSpPr>
              <a:cxnSpLocks/>
            </p:cNvCxnSpPr>
            <p:nvPr/>
          </p:nvCxnSpPr>
          <p:spPr>
            <a:xfrm>
              <a:off x="7911264" y="3292361"/>
              <a:ext cx="799599" cy="0"/>
            </a:xfrm>
            <a:prstGeom prst="line">
              <a:avLst/>
            </a:prstGeom>
            <a:ln>
              <a:solidFill>
                <a:schemeClr val="bg1"/>
              </a:solidFill>
              <a:prstDash val="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8234AD4B-6762-4914-8CA1-23EA30351318}"/>
              </a:ext>
            </a:extLst>
          </p:cNvPr>
          <p:cNvSpPr txBox="1"/>
          <p:nvPr/>
        </p:nvSpPr>
        <p:spPr>
          <a:xfrm>
            <a:off x="8381853" y="4615646"/>
            <a:ext cx="2101516" cy="369332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 err="1">
                <a:latin typeface="아리따-부리(OTF)-SemiBold" panose="02020603020101020101" pitchFamily="18" charset="-127"/>
                <a:ea typeface="아리따-부리(OTF)-SemiBold" panose="02020603020101020101" pitchFamily="18" charset="-127"/>
              </a:rPr>
              <a:t>입력값</a:t>
            </a:r>
            <a:endParaRPr lang="ko-KR" altLang="en-US" dirty="0">
              <a:latin typeface="아리따-부리(OTF)-SemiBold" panose="02020603020101020101" pitchFamily="18" charset="-127"/>
              <a:ea typeface="아리따-부리(OTF)-SemiBold" panose="02020603020101020101" pitchFamily="18" charset="-127"/>
            </a:endParaRPr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DAA41B75-1E1D-4D19-A874-6FBB60023B53}"/>
              </a:ext>
            </a:extLst>
          </p:cNvPr>
          <p:cNvGrpSpPr/>
          <p:nvPr/>
        </p:nvGrpSpPr>
        <p:grpSpPr>
          <a:xfrm>
            <a:off x="6708245" y="5844957"/>
            <a:ext cx="1606388" cy="573675"/>
            <a:chOff x="7419464" y="3292361"/>
            <a:chExt cx="1291399" cy="0"/>
          </a:xfrm>
        </p:grpSpPr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2C5C6802-03A5-4D47-AAC7-5AEDFBE6C5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19464" y="3292361"/>
              <a:ext cx="491800" cy="0"/>
            </a:xfrm>
            <a:prstGeom prst="line">
              <a:avLst/>
            </a:prstGeom>
            <a:ln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CD4296C9-673D-430A-8EA6-E389CDCD0762}"/>
                </a:ext>
              </a:extLst>
            </p:cNvPr>
            <p:cNvCxnSpPr>
              <a:cxnSpLocks/>
            </p:cNvCxnSpPr>
            <p:nvPr/>
          </p:nvCxnSpPr>
          <p:spPr>
            <a:xfrm>
              <a:off x="7911264" y="3292361"/>
              <a:ext cx="799599" cy="0"/>
            </a:xfrm>
            <a:prstGeom prst="line">
              <a:avLst/>
            </a:prstGeom>
            <a:ln>
              <a:solidFill>
                <a:schemeClr val="bg1"/>
              </a:solidFill>
              <a:prstDash val="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E076D1FB-5C11-47A2-82C1-07FC9F632886}"/>
              </a:ext>
            </a:extLst>
          </p:cNvPr>
          <p:cNvSpPr txBox="1"/>
          <p:nvPr/>
        </p:nvSpPr>
        <p:spPr>
          <a:xfrm>
            <a:off x="8381853" y="5679994"/>
            <a:ext cx="2101516" cy="369332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아리따-부리(OTF)-SemiBold" panose="02020603020101020101" pitchFamily="18" charset="-127"/>
                <a:ea typeface="아리따-부리(OTF)-SemiBold" panose="02020603020101020101" pitchFamily="18" charset="-127"/>
              </a:rPr>
              <a:t>결과출력</a:t>
            </a:r>
          </a:p>
        </p:txBody>
      </p:sp>
    </p:spTree>
    <p:extLst>
      <p:ext uri="{BB962C8B-B14F-4D97-AF65-F5344CB8AC3E}">
        <p14:creationId xmlns:p14="http://schemas.microsoft.com/office/powerpoint/2010/main" val="4564072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D8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L 도형 22">
            <a:extLst>
              <a:ext uri="{FF2B5EF4-FFF2-40B4-BE49-F238E27FC236}">
                <a16:creationId xmlns:a16="http://schemas.microsoft.com/office/drawing/2014/main" id="{93580FBA-2EF1-4B39-8551-F245A69A64EA}"/>
              </a:ext>
            </a:extLst>
          </p:cNvPr>
          <p:cNvSpPr/>
          <p:nvPr/>
        </p:nvSpPr>
        <p:spPr>
          <a:xfrm flipV="1">
            <a:off x="291387" y="322035"/>
            <a:ext cx="388620" cy="388620"/>
          </a:xfrm>
          <a:prstGeom prst="corner">
            <a:avLst>
              <a:gd name="adj1" fmla="val 8442"/>
              <a:gd name="adj2" fmla="val 10000"/>
            </a:avLst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50A3D82-BCAE-42A2-A590-6F45454CC560}"/>
              </a:ext>
            </a:extLst>
          </p:cNvPr>
          <p:cNvSpPr txBox="1"/>
          <p:nvPr/>
        </p:nvSpPr>
        <p:spPr>
          <a:xfrm>
            <a:off x="1294731" y="548788"/>
            <a:ext cx="32386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spc="300" dirty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아리따-부리(OTF)-Bold" panose="02020603020101020101" pitchFamily="18" charset="-127"/>
                <a:ea typeface="아리따-부리(OTF)-Bold" panose="02020603020101020101" pitchFamily="18" charset="-127"/>
              </a:rPr>
              <a:t>Result</a:t>
            </a:r>
            <a:r>
              <a:rPr lang="ko-KR" altLang="en-US" sz="1600" spc="300" dirty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아리따-부리(OTF)-Bold" panose="02020603020101020101" pitchFamily="18" charset="-127"/>
                <a:ea typeface="아리따-부리(OTF)-Bold" panose="02020603020101020101" pitchFamily="18" charset="-127"/>
              </a:rPr>
              <a:t> </a:t>
            </a:r>
            <a:r>
              <a:rPr lang="en-US" altLang="ko-KR" sz="1600" spc="300" dirty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아리따-부리(OTF)-Bold" panose="02020603020101020101" pitchFamily="18" charset="-127"/>
                <a:ea typeface="아리따-부리(OTF)-Bold" panose="02020603020101020101" pitchFamily="18" charset="-127"/>
              </a:rPr>
              <a:t>&amp; Visualization</a:t>
            </a:r>
            <a:endParaRPr lang="ko-KR" altLang="en-US" sz="1600" spc="300" dirty="0">
              <a:solidFill>
                <a:schemeClr val="bg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아리따-부리(OTF)-Bold" panose="02020603020101020101" pitchFamily="18" charset="-127"/>
              <a:ea typeface="아리따-부리(OTF)-Bold" panose="02020603020101020101" pitchFamily="18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6D7B4D61-CD1E-46A5-8EC3-E7BFD171F1C5}"/>
              </a:ext>
            </a:extLst>
          </p:cNvPr>
          <p:cNvGrpSpPr/>
          <p:nvPr/>
        </p:nvGrpSpPr>
        <p:grpSpPr>
          <a:xfrm>
            <a:off x="594704" y="588735"/>
            <a:ext cx="709153" cy="243840"/>
            <a:chOff x="380999" y="327660"/>
            <a:chExt cx="1203961" cy="413978"/>
          </a:xfrm>
        </p:grpSpPr>
        <p:sp>
          <p:nvSpPr>
            <p:cNvPr id="26" name="모서리가 둥근 직사각형 14">
              <a:extLst>
                <a:ext uri="{FF2B5EF4-FFF2-40B4-BE49-F238E27FC236}">
                  <a16:creationId xmlns:a16="http://schemas.microsoft.com/office/drawing/2014/main" id="{7FE638D9-876C-4064-B766-D20AEC0C97EE}"/>
                </a:ext>
              </a:extLst>
            </p:cNvPr>
            <p:cNvSpPr/>
            <p:nvPr/>
          </p:nvSpPr>
          <p:spPr>
            <a:xfrm>
              <a:off x="380999" y="327660"/>
              <a:ext cx="1066799" cy="413978"/>
            </a:xfrm>
            <a:prstGeom prst="roundRect">
              <a:avLst>
                <a:gd name="adj" fmla="val 3680"/>
              </a:avLst>
            </a:prstGeom>
            <a:noFill/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아리따-부리(OTF)-Medium" panose="02020603020101020101" pitchFamily="18" charset="-127"/>
                <a:ea typeface="아리따-부리(OTF)-Medium" panose="02020603020101020101" pitchFamily="18" charset="-127"/>
                <a:cs typeface="+mn-cs"/>
              </a:endParaRPr>
            </a:p>
          </p:txBody>
        </p:sp>
        <p:sp>
          <p:nvSpPr>
            <p:cNvPr id="27" name="사다리꼴 26">
              <a:extLst>
                <a:ext uri="{FF2B5EF4-FFF2-40B4-BE49-F238E27FC236}">
                  <a16:creationId xmlns:a16="http://schemas.microsoft.com/office/drawing/2014/main" id="{AC222D18-1D26-4193-BA30-982429D01239}"/>
                </a:ext>
              </a:extLst>
            </p:cNvPr>
            <p:cNvSpPr/>
            <p:nvPr/>
          </p:nvSpPr>
          <p:spPr>
            <a:xfrm rot="5400000">
              <a:off x="1393958" y="466069"/>
              <a:ext cx="244843" cy="137160"/>
            </a:xfrm>
            <a:prstGeom prst="trapezoid">
              <a:avLst>
                <a:gd name="adj" fmla="val 7285"/>
              </a:avLst>
            </a:prstGeom>
            <a:noFill/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아리따-부리(OTF)-Medium" panose="02020603020101020101" pitchFamily="18" charset="-127"/>
                <a:ea typeface="아리따-부리(OTF)-Medium" panose="02020603020101020101" pitchFamily="18" charset="-127"/>
                <a:cs typeface="+mn-cs"/>
              </a:endParaRPr>
            </a:p>
          </p:txBody>
        </p:sp>
        <p:sp>
          <p:nvSpPr>
            <p:cNvPr id="28" name="모서리가 둥근 직사각형 16">
              <a:extLst>
                <a:ext uri="{FF2B5EF4-FFF2-40B4-BE49-F238E27FC236}">
                  <a16:creationId xmlns:a16="http://schemas.microsoft.com/office/drawing/2014/main" id="{42B64B93-64C9-4451-BD3C-C7A9AB0286BF}"/>
                </a:ext>
              </a:extLst>
            </p:cNvPr>
            <p:cNvSpPr/>
            <p:nvPr/>
          </p:nvSpPr>
          <p:spPr>
            <a:xfrm>
              <a:off x="434340" y="373380"/>
              <a:ext cx="213360" cy="320040"/>
            </a:xfrm>
            <a:prstGeom prst="roundRect">
              <a:avLst>
                <a:gd name="adj" fmla="val 3680"/>
              </a:avLst>
            </a:prstGeom>
            <a:solidFill>
              <a:schemeClr val="bg2">
                <a:lumMod val="5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아리따-부리(OTF)-Medium" panose="02020603020101020101" pitchFamily="18" charset="-127"/>
                <a:ea typeface="아리따-부리(OTF)-Medium" panose="02020603020101020101" pitchFamily="18" charset="-127"/>
                <a:cs typeface="+mn-cs"/>
              </a:endParaRPr>
            </a:p>
          </p:txBody>
        </p:sp>
      </p:grpSp>
      <p:sp>
        <p:nvSpPr>
          <p:cNvPr id="29" name="모서리가 둥근 직사각형 16">
            <a:extLst>
              <a:ext uri="{FF2B5EF4-FFF2-40B4-BE49-F238E27FC236}">
                <a16:creationId xmlns:a16="http://schemas.microsoft.com/office/drawing/2014/main" id="{23D53185-3C4B-4E58-B042-4EA7ABBAEFF8}"/>
              </a:ext>
            </a:extLst>
          </p:cNvPr>
          <p:cNvSpPr/>
          <p:nvPr/>
        </p:nvSpPr>
        <p:spPr>
          <a:xfrm>
            <a:off x="778523" y="615540"/>
            <a:ext cx="125673" cy="188509"/>
          </a:xfrm>
          <a:prstGeom prst="roundRect">
            <a:avLst>
              <a:gd name="adj" fmla="val 3680"/>
            </a:avLst>
          </a:prstGeom>
          <a:solidFill>
            <a:schemeClr val="bg2">
              <a:lumMod val="5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아리따-부리(OTF)-Medium" panose="02020603020101020101" pitchFamily="18" charset="-127"/>
              <a:ea typeface="아리따-부리(OTF)-Medium" panose="02020603020101020101" pitchFamily="18" charset="-127"/>
              <a:cs typeface="+mn-cs"/>
            </a:endParaRPr>
          </a:p>
        </p:txBody>
      </p:sp>
      <p:sp>
        <p:nvSpPr>
          <p:cNvPr id="2" name="모서리가 둥근 직사각형 16">
            <a:extLst>
              <a:ext uri="{FF2B5EF4-FFF2-40B4-BE49-F238E27FC236}">
                <a16:creationId xmlns:a16="http://schemas.microsoft.com/office/drawing/2014/main" id="{2AD52D34-3CF6-41AD-8DB4-D1E9A5D2BE8C}"/>
              </a:ext>
            </a:extLst>
          </p:cNvPr>
          <p:cNvSpPr/>
          <p:nvPr/>
        </p:nvSpPr>
        <p:spPr>
          <a:xfrm>
            <a:off x="930337" y="615540"/>
            <a:ext cx="125673" cy="188509"/>
          </a:xfrm>
          <a:prstGeom prst="roundRect">
            <a:avLst>
              <a:gd name="adj" fmla="val 3680"/>
            </a:avLst>
          </a:prstGeom>
          <a:solidFill>
            <a:schemeClr val="bg2">
              <a:lumMod val="5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아리따-부리(OTF)-Medium" panose="02020603020101020101" pitchFamily="18" charset="-127"/>
              <a:ea typeface="아리따-부리(OTF)-Medium" panose="02020603020101020101" pitchFamily="18" charset="-127"/>
              <a:cs typeface="+mn-cs"/>
            </a:endParaRPr>
          </a:p>
        </p:txBody>
      </p:sp>
      <p:sp>
        <p:nvSpPr>
          <p:cNvPr id="5" name="L 도형 4">
            <a:extLst>
              <a:ext uri="{FF2B5EF4-FFF2-40B4-BE49-F238E27FC236}">
                <a16:creationId xmlns:a16="http://schemas.microsoft.com/office/drawing/2014/main" id="{D29D3144-ADB6-41B3-83D5-949A874E7DFD}"/>
              </a:ext>
            </a:extLst>
          </p:cNvPr>
          <p:cNvSpPr/>
          <p:nvPr/>
        </p:nvSpPr>
        <p:spPr>
          <a:xfrm rot="10800000" flipV="1">
            <a:off x="11494614" y="6156719"/>
            <a:ext cx="396240" cy="396240"/>
          </a:xfrm>
          <a:prstGeom prst="corner">
            <a:avLst>
              <a:gd name="adj1" fmla="val 8442"/>
              <a:gd name="adj2" fmla="val 10000"/>
            </a:avLst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16">
            <a:extLst>
              <a:ext uri="{FF2B5EF4-FFF2-40B4-BE49-F238E27FC236}">
                <a16:creationId xmlns:a16="http://schemas.microsoft.com/office/drawing/2014/main" id="{5D46A39D-E132-4F1C-9648-76BA5364A2B1}"/>
              </a:ext>
            </a:extLst>
          </p:cNvPr>
          <p:cNvSpPr/>
          <p:nvPr/>
        </p:nvSpPr>
        <p:spPr>
          <a:xfrm>
            <a:off x="1076701" y="615540"/>
            <a:ext cx="125673" cy="188509"/>
          </a:xfrm>
          <a:prstGeom prst="roundRect">
            <a:avLst>
              <a:gd name="adj" fmla="val 3680"/>
            </a:avLst>
          </a:prstGeom>
          <a:solidFill>
            <a:schemeClr val="bg2">
              <a:lumMod val="5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아리따-부리(OTF)-Medium" panose="02020603020101020101" pitchFamily="18" charset="-127"/>
              <a:ea typeface="아리따-부리(OTF)-Medium" panose="02020603020101020101" pitchFamily="18" charset="-127"/>
              <a:cs typeface="+mn-cs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2382465-9AB3-4851-8109-A3E186E2BB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704" y="1154042"/>
            <a:ext cx="4876800" cy="4876800"/>
          </a:xfrm>
          <a:prstGeom prst="rect">
            <a:avLst/>
          </a:prstGeom>
          <a:effectLst>
            <a:softEdge rad="50800"/>
          </a:effectLst>
        </p:spPr>
      </p:pic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8752A679-BA6C-4FB3-AA51-0FE9161A2E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2581" y="1154042"/>
            <a:ext cx="5844715" cy="4876800"/>
          </a:xfrm>
          <a:prstGeom prst="rect">
            <a:avLst/>
          </a:prstGeom>
          <a:effectLst>
            <a:softEdge rad="50800"/>
          </a:effectLst>
        </p:spPr>
      </p:pic>
    </p:spTree>
    <p:extLst>
      <p:ext uri="{BB962C8B-B14F-4D97-AF65-F5344CB8AC3E}">
        <p14:creationId xmlns:p14="http://schemas.microsoft.com/office/powerpoint/2010/main" val="9183198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D8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5060673" y="4691748"/>
            <a:ext cx="2254527" cy="19140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4">
                  <a:lumMod val="60000"/>
                  <a:lumOff val="40000"/>
                </a:schemeClr>
              </a:solidFill>
              <a:highlight>
                <a:srgbClr val="C0C0C0"/>
              </a:highlight>
              <a:latin typeface="아리따-부리(OTF)-Bold" panose="02020603020101020101" pitchFamily="18" charset="-127"/>
              <a:ea typeface="아리따-부리(OTF)-Bold" panose="02020603020101020101" pitchFamily="18" charset="-127"/>
            </a:endParaRPr>
          </a:p>
        </p:txBody>
      </p:sp>
      <p:sp>
        <p:nvSpPr>
          <p:cNvPr id="43" name="모서리가 둥근 직사각형 42"/>
          <p:cNvSpPr/>
          <p:nvPr/>
        </p:nvSpPr>
        <p:spPr>
          <a:xfrm>
            <a:off x="5523272" y="3848920"/>
            <a:ext cx="1197816" cy="464820"/>
          </a:xfrm>
          <a:prstGeom prst="roundRect">
            <a:avLst>
              <a:gd name="adj" fmla="val 3680"/>
            </a:avLst>
          </a:prstGeom>
          <a:noFill/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2">
                  <a:lumMod val="50000"/>
                </a:schemeClr>
              </a:solidFill>
              <a:latin typeface="아리따-부리(OTF)-Bold" panose="02020603020101020101" pitchFamily="18" charset="-127"/>
              <a:ea typeface="아리따-부리(OTF)-Bold" panose="02020603020101020101" pitchFamily="18" charset="-127"/>
            </a:endParaRPr>
          </a:p>
        </p:txBody>
      </p:sp>
      <p:sp>
        <p:nvSpPr>
          <p:cNvPr id="50" name="사다리꼴 49"/>
          <p:cNvSpPr/>
          <p:nvPr/>
        </p:nvSpPr>
        <p:spPr>
          <a:xfrm rot="5400000">
            <a:off x="6660635" y="4004327"/>
            <a:ext cx="274913" cy="154005"/>
          </a:xfrm>
          <a:prstGeom prst="trapezoid">
            <a:avLst>
              <a:gd name="adj" fmla="val 7285"/>
            </a:avLst>
          </a:prstGeom>
          <a:noFill/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2">
                  <a:lumMod val="50000"/>
                </a:schemeClr>
              </a:solidFill>
              <a:latin typeface="아리따-부리(OTF)-Bold" panose="02020603020101020101" pitchFamily="18" charset="-127"/>
              <a:ea typeface="아리따-부리(OTF)-Bold" panose="02020603020101020101" pitchFamily="18" charset="-127"/>
            </a:endParaRPr>
          </a:p>
        </p:txBody>
      </p:sp>
      <p:sp>
        <p:nvSpPr>
          <p:cNvPr id="61" name="모서리가 둥근 직사각형 60"/>
          <p:cNvSpPr/>
          <p:nvPr/>
        </p:nvSpPr>
        <p:spPr>
          <a:xfrm>
            <a:off x="5583164" y="3900256"/>
            <a:ext cx="1083782" cy="365442"/>
          </a:xfrm>
          <a:prstGeom prst="roundRect">
            <a:avLst>
              <a:gd name="adj" fmla="val 3680"/>
            </a:avLst>
          </a:prstGeom>
          <a:solidFill>
            <a:schemeClr val="bg2">
              <a:lumMod val="5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아리따-부리(OTF)-Bold" panose="02020603020101020101" pitchFamily="18" charset="-127"/>
              <a:ea typeface="아리따-부리(OTF)-Bold" panose="02020603020101020101" pitchFamily="18" charset="-127"/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5479309" y="5088938"/>
            <a:ext cx="1414836" cy="19140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아리따-부리(OTF)-Bold" panose="02020603020101020101" pitchFamily="18" charset="-127"/>
              <a:ea typeface="아리따-부리(OTF)-Bold" panose="02020603020101020101" pitchFamily="18" charset="-127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5123940" y="4609561"/>
            <a:ext cx="2141933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아리따-부리(OTF)-Bold" panose="02020603020101020101" pitchFamily="18" charset="-127"/>
                <a:ea typeface="아리따-부리(OTF)-Bold" panose="02020603020101020101" pitchFamily="18" charset="-127"/>
              </a:rPr>
              <a:t>발표를 </a:t>
            </a:r>
            <a:r>
              <a:rPr lang="ko-KR" altLang="en-US">
                <a:solidFill>
                  <a:schemeClr val="bg2">
                    <a:lumMod val="50000"/>
                  </a:schemeClr>
                </a:solidFill>
                <a:latin typeface="아리따-부리(OTF)-Bold" panose="02020603020101020101" pitchFamily="18" charset="-127"/>
                <a:ea typeface="아리따-부리(OTF)-Bold" panose="02020603020101020101" pitchFamily="18" charset="-127"/>
              </a:rPr>
              <a:t>들어 주셔서</a:t>
            </a:r>
            <a:endParaRPr lang="en-US" altLang="ko-KR" dirty="0">
              <a:solidFill>
                <a:schemeClr val="bg2">
                  <a:lumMod val="50000"/>
                </a:schemeClr>
              </a:solidFill>
              <a:latin typeface="아리따-부리(OTF)-Bold" panose="02020603020101020101" pitchFamily="18" charset="-127"/>
              <a:ea typeface="아리따-부리(OTF)-Bold" panose="02020603020101020101" pitchFamily="18" charset="-127"/>
            </a:endParaRPr>
          </a:p>
          <a:p>
            <a:pPr algn="ctr"/>
            <a:r>
              <a:rPr lang="en-US" altLang="ko-KR" sz="900" dirty="0">
                <a:solidFill>
                  <a:schemeClr val="bg2">
                    <a:lumMod val="50000"/>
                  </a:schemeClr>
                </a:solidFill>
                <a:latin typeface="아리따-부리(OTF)-Bold" panose="02020603020101020101" pitchFamily="18" charset="-127"/>
                <a:ea typeface="아리따-부리(OTF)-Bold" panose="02020603020101020101" pitchFamily="18" charset="-127"/>
              </a:rPr>
              <a:t> </a:t>
            </a:r>
          </a:p>
          <a:p>
            <a:pPr algn="ctr"/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아리따-부리(OTF)-Bold" panose="02020603020101020101" pitchFamily="18" charset="-127"/>
                <a:ea typeface="아리따-부리(OTF)-Bold" panose="02020603020101020101" pitchFamily="18" charset="-127"/>
              </a:rPr>
              <a:t>감사합니다</a:t>
            </a:r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아리따-부리(OTF)-Bold" panose="02020603020101020101" pitchFamily="18" charset="-127"/>
                <a:ea typeface="아리따-부리(OTF)-Bold" panose="02020603020101020101" pitchFamily="18" charset="-127"/>
              </a:rPr>
              <a:t>!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아리따-부리(OTF)-Bold" panose="02020603020101020101" pitchFamily="18" charset="-127"/>
              <a:ea typeface="아리따-부리(OTF)-Bold" panose="02020603020101020101" pitchFamily="18" charset="-127"/>
            </a:endParaRPr>
          </a:p>
        </p:txBody>
      </p:sp>
      <p:sp>
        <p:nvSpPr>
          <p:cNvPr id="3" name="L 도형 2">
            <a:extLst>
              <a:ext uri="{FF2B5EF4-FFF2-40B4-BE49-F238E27FC236}">
                <a16:creationId xmlns:a16="http://schemas.microsoft.com/office/drawing/2014/main" id="{059FAA0A-004D-4B96-9476-1F73F1933D85}"/>
              </a:ext>
            </a:extLst>
          </p:cNvPr>
          <p:cNvSpPr/>
          <p:nvPr/>
        </p:nvSpPr>
        <p:spPr>
          <a:xfrm flipV="1">
            <a:off x="291387" y="322035"/>
            <a:ext cx="388620" cy="388620"/>
          </a:xfrm>
          <a:prstGeom prst="corner">
            <a:avLst>
              <a:gd name="adj1" fmla="val 8442"/>
              <a:gd name="adj2" fmla="val 10000"/>
            </a:avLst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L 도형 4">
            <a:extLst>
              <a:ext uri="{FF2B5EF4-FFF2-40B4-BE49-F238E27FC236}">
                <a16:creationId xmlns:a16="http://schemas.microsoft.com/office/drawing/2014/main" id="{86063C42-AF0B-42D7-9294-47844306595D}"/>
              </a:ext>
            </a:extLst>
          </p:cNvPr>
          <p:cNvSpPr/>
          <p:nvPr/>
        </p:nvSpPr>
        <p:spPr>
          <a:xfrm rot="10800000" flipV="1">
            <a:off x="11494614" y="6156719"/>
            <a:ext cx="396240" cy="396240"/>
          </a:xfrm>
          <a:prstGeom prst="corner">
            <a:avLst>
              <a:gd name="adj1" fmla="val 8442"/>
              <a:gd name="adj2" fmla="val 10000"/>
            </a:avLst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3601B1C-293A-495A-A3C1-D21EAF43748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8226" y="1377884"/>
            <a:ext cx="2107078" cy="2107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877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D8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2094229" y="3601907"/>
            <a:ext cx="1351823" cy="464820"/>
            <a:chOff x="380999" y="327660"/>
            <a:chExt cx="1203961" cy="413978"/>
          </a:xfrm>
        </p:grpSpPr>
        <p:sp>
          <p:nvSpPr>
            <p:cNvPr id="9" name="모서리가 둥근 직사각형 8"/>
            <p:cNvSpPr/>
            <p:nvPr/>
          </p:nvSpPr>
          <p:spPr>
            <a:xfrm>
              <a:off x="380999" y="327660"/>
              <a:ext cx="1066799" cy="413978"/>
            </a:xfrm>
            <a:prstGeom prst="roundRect">
              <a:avLst>
                <a:gd name="adj" fmla="val 3680"/>
              </a:avLst>
            </a:prstGeom>
            <a:noFill/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아리따-부리(OTF)-Bold" panose="02020603020101020101" pitchFamily="18" charset="-127"/>
                <a:ea typeface="아리따-부리(OTF)-Bold" panose="02020603020101020101" pitchFamily="18" charset="-127"/>
              </a:endParaRPr>
            </a:p>
          </p:txBody>
        </p:sp>
        <p:sp>
          <p:nvSpPr>
            <p:cNvPr id="10" name="사다리꼴 9"/>
            <p:cNvSpPr/>
            <p:nvPr/>
          </p:nvSpPr>
          <p:spPr>
            <a:xfrm rot="5400000">
              <a:off x="1393958" y="466069"/>
              <a:ext cx="244843" cy="137160"/>
            </a:xfrm>
            <a:prstGeom prst="trapezoid">
              <a:avLst>
                <a:gd name="adj" fmla="val 7285"/>
              </a:avLst>
            </a:prstGeom>
            <a:noFill/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아리따-부리(OTF)-Bold" panose="02020603020101020101" pitchFamily="18" charset="-127"/>
                <a:ea typeface="아리따-부리(OTF)-Bold" panose="02020603020101020101" pitchFamily="18" charset="-127"/>
              </a:endParaRPr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434340" y="373380"/>
              <a:ext cx="213360" cy="320040"/>
            </a:xfrm>
            <a:prstGeom prst="roundRect">
              <a:avLst>
                <a:gd name="adj" fmla="val 3680"/>
              </a:avLst>
            </a:prstGeom>
            <a:solidFill>
              <a:schemeClr val="bg2">
                <a:lumMod val="5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아리따-부리(OTF)-Bold" panose="02020603020101020101" pitchFamily="18" charset="-127"/>
                <a:ea typeface="아리따-부리(OTF)-Bold" panose="02020603020101020101" pitchFamily="18" charset="-127"/>
              </a:endParaRP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2254554" y="4362944"/>
            <a:ext cx="8771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spc="300" dirty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아리따-부리(OTF)-Bold" panose="02020603020101020101" pitchFamily="18" charset="-127"/>
                <a:ea typeface="아리따-부리(OTF)-Bold" panose="02020603020101020101" pitchFamily="18" charset="-127"/>
              </a:rPr>
              <a:t>Intro</a:t>
            </a:r>
            <a:endParaRPr lang="ko-KR" altLang="en-US" sz="1600" spc="300" dirty="0">
              <a:solidFill>
                <a:schemeClr val="bg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아리따-부리(OTF)-Bold" panose="02020603020101020101" pitchFamily="18" charset="-127"/>
              <a:ea typeface="아리따-부리(OTF)-Bold" panose="02020603020101020101" pitchFamily="18" charset="-127"/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4429692" y="3590701"/>
            <a:ext cx="1351823" cy="464820"/>
            <a:chOff x="380999" y="327660"/>
            <a:chExt cx="1203961" cy="413978"/>
          </a:xfrm>
        </p:grpSpPr>
        <p:sp>
          <p:nvSpPr>
            <p:cNvPr id="31" name="모서리가 둥근 직사각형 30"/>
            <p:cNvSpPr/>
            <p:nvPr/>
          </p:nvSpPr>
          <p:spPr>
            <a:xfrm>
              <a:off x="380999" y="327660"/>
              <a:ext cx="1066799" cy="413978"/>
            </a:xfrm>
            <a:prstGeom prst="roundRect">
              <a:avLst>
                <a:gd name="adj" fmla="val 3680"/>
              </a:avLst>
            </a:prstGeom>
            <a:noFill/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아리따-부리(OTF)-Bold" panose="02020603020101020101" pitchFamily="18" charset="-127"/>
                <a:ea typeface="아리따-부리(OTF)-Bold" panose="02020603020101020101" pitchFamily="18" charset="-127"/>
              </a:endParaRPr>
            </a:p>
          </p:txBody>
        </p:sp>
        <p:sp>
          <p:nvSpPr>
            <p:cNvPr id="32" name="사다리꼴 31"/>
            <p:cNvSpPr/>
            <p:nvPr/>
          </p:nvSpPr>
          <p:spPr>
            <a:xfrm rot="5400000">
              <a:off x="1393958" y="466069"/>
              <a:ext cx="244843" cy="137160"/>
            </a:xfrm>
            <a:prstGeom prst="trapezoid">
              <a:avLst>
                <a:gd name="adj" fmla="val 7285"/>
              </a:avLst>
            </a:prstGeom>
            <a:noFill/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아리따-부리(OTF)-Bold" panose="02020603020101020101" pitchFamily="18" charset="-127"/>
                <a:ea typeface="아리따-부리(OTF)-Bold" panose="02020603020101020101" pitchFamily="18" charset="-127"/>
              </a:endParaRPr>
            </a:p>
          </p:txBody>
        </p:sp>
        <p:sp>
          <p:nvSpPr>
            <p:cNvPr id="33" name="모서리가 둥근 직사각형 32"/>
            <p:cNvSpPr/>
            <p:nvPr/>
          </p:nvSpPr>
          <p:spPr>
            <a:xfrm>
              <a:off x="434340" y="373380"/>
              <a:ext cx="213360" cy="320040"/>
            </a:xfrm>
            <a:prstGeom prst="roundRect">
              <a:avLst>
                <a:gd name="adj" fmla="val 3680"/>
              </a:avLst>
            </a:prstGeom>
            <a:solidFill>
              <a:schemeClr val="bg2">
                <a:lumMod val="5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아리따-부리(OTF)-Bold" panose="02020603020101020101" pitchFamily="18" charset="-127"/>
                <a:ea typeface="아리따-부리(OTF)-Bold" panose="02020603020101020101" pitchFamily="18" charset="-127"/>
              </a:endParaRPr>
            </a:p>
          </p:txBody>
        </p:sp>
        <p:sp>
          <p:nvSpPr>
            <p:cNvPr id="34" name="모서리가 둥근 직사각형 33"/>
            <p:cNvSpPr/>
            <p:nvPr/>
          </p:nvSpPr>
          <p:spPr>
            <a:xfrm>
              <a:off x="685799" y="373380"/>
              <a:ext cx="213360" cy="320040"/>
            </a:xfrm>
            <a:prstGeom prst="roundRect">
              <a:avLst>
                <a:gd name="adj" fmla="val 3680"/>
              </a:avLst>
            </a:prstGeom>
            <a:solidFill>
              <a:schemeClr val="bg2">
                <a:lumMod val="5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아리따-부리(OTF)-Bold" panose="02020603020101020101" pitchFamily="18" charset="-127"/>
                <a:ea typeface="아리따-부리(OTF)-Bold" panose="02020603020101020101" pitchFamily="18" charset="-127"/>
              </a:endParaRPr>
            </a:p>
          </p:txBody>
        </p:sp>
      </p:grpSp>
      <p:grpSp>
        <p:nvGrpSpPr>
          <p:cNvPr id="44" name="그룹 43"/>
          <p:cNvGrpSpPr/>
          <p:nvPr/>
        </p:nvGrpSpPr>
        <p:grpSpPr>
          <a:xfrm>
            <a:off x="6669813" y="3596304"/>
            <a:ext cx="1351823" cy="464820"/>
            <a:chOff x="380999" y="327660"/>
            <a:chExt cx="1203961" cy="413978"/>
          </a:xfrm>
        </p:grpSpPr>
        <p:sp>
          <p:nvSpPr>
            <p:cNvPr id="45" name="모서리가 둥근 직사각형 44"/>
            <p:cNvSpPr/>
            <p:nvPr/>
          </p:nvSpPr>
          <p:spPr>
            <a:xfrm>
              <a:off x="380999" y="327660"/>
              <a:ext cx="1066799" cy="413978"/>
            </a:xfrm>
            <a:prstGeom prst="roundRect">
              <a:avLst>
                <a:gd name="adj" fmla="val 3680"/>
              </a:avLst>
            </a:prstGeom>
            <a:noFill/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아리따-부리(OTF)-Bold" panose="02020603020101020101" pitchFamily="18" charset="-127"/>
                <a:ea typeface="아리따-부리(OTF)-Bold" panose="02020603020101020101" pitchFamily="18" charset="-127"/>
              </a:endParaRPr>
            </a:p>
          </p:txBody>
        </p:sp>
        <p:sp>
          <p:nvSpPr>
            <p:cNvPr id="46" name="사다리꼴 45"/>
            <p:cNvSpPr/>
            <p:nvPr/>
          </p:nvSpPr>
          <p:spPr>
            <a:xfrm rot="5400000">
              <a:off x="1393958" y="466069"/>
              <a:ext cx="244843" cy="137160"/>
            </a:xfrm>
            <a:prstGeom prst="trapezoid">
              <a:avLst>
                <a:gd name="adj" fmla="val 7285"/>
              </a:avLst>
            </a:prstGeom>
            <a:noFill/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아리따-부리(OTF)-Bold" panose="02020603020101020101" pitchFamily="18" charset="-127"/>
                <a:ea typeface="아리따-부리(OTF)-Bold" panose="02020603020101020101" pitchFamily="18" charset="-127"/>
              </a:endParaRPr>
            </a:p>
          </p:txBody>
        </p:sp>
        <p:sp>
          <p:nvSpPr>
            <p:cNvPr id="47" name="모서리가 둥근 직사각형 46"/>
            <p:cNvSpPr/>
            <p:nvPr/>
          </p:nvSpPr>
          <p:spPr>
            <a:xfrm>
              <a:off x="434340" y="381298"/>
              <a:ext cx="213360" cy="320040"/>
            </a:xfrm>
            <a:prstGeom prst="roundRect">
              <a:avLst>
                <a:gd name="adj" fmla="val 3680"/>
              </a:avLst>
            </a:prstGeom>
            <a:solidFill>
              <a:schemeClr val="bg2">
                <a:lumMod val="5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아리따-부리(OTF)-Bold" panose="02020603020101020101" pitchFamily="18" charset="-127"/>
                <a:ea typeface="아리따-부리(OTF)-Bold" panose="02020603020101020101" pitchFamily="18" charset="-127"/>
              </a:endParaRPr>
            </a:p>
          </p:txBody>
        </p:sp>
        <p:sp>
          <p:nvSpPr>
            <p:cNvPr id="48" name="모서리가 둥근 직사각형 47"/>
            <p:cNvSpPr/>
            <p:nvPr/>
          </p:nvSpPr>
          <p:spPr>
            <a:xfrm>
              <a:off x="685799" y="381298"/>
              <a:ext cx="213360" cy="320040"/>
            </a:xfrm>
            <a:prstGeom prst="roundRect">
              <a:avLst>
                <a:gd name="adj" fmla="val 3680"/>
              </a:avLst>
            </a:prstGeom>
            <a:solidFill>
              <a:schemeClr val="bg2">
                <a:lumMod val="5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아리따-부리(OTF)-Bold" panose="02020603020101020101" pitchFamily="18" charset="-127"/>
                <a:ea typeface="아리따-부리(OTF)-Bold" panose="02020603020101020101" pitchFamily="18" charset="-127"/>
              </a:endParaRPr>
            </a:p>
          </p:txBody>
        </p:sp>
        <p:sp>
          <p:nvSpPr>
            <p:cNvPr id="49" name="모서리가 둥근 직사각형 48"/>
            <p:cNvSpPr/>
            <p:nvPr/>
          </p:nvSpPr>
          <p:spPr>
            <a:xfrm>
              <a:off x="937258" y="381298"/>
              <a:ext cx="213360" cy="320040"/>
            </a:xfrm>
            <a:prstGeom prst="roundRect">
              <a:avLst>
                <a:gd name="adj" fmla="val 3680"/>
              </a:avLst>
            </a:prstGeom>
            <a:solidFill>
              <a:schemeClr val="bg2">
                <a:lumMod val="5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아리따-부리(OTF)-Bold" panose="02020603020101020101" pitchFamily="18" charset="-127"/>
                <a:ea typeface="아리따-부리(OTF)-Bold" panose="02020603020101020101" pitchFamily="18" charset="-127"/>
              </a:endParaRPr>
            </a:p>
          </p:txBody>
        </p:sp>
      </p:grpSp>
      <p:grpSp>
        <p:nvGrpSpPr>
          <p:cNvPr id="51" name="그룹 50"/>
          <p:cNvGrpSpPr/>
          <p:nvPr/>
        </p:nvGrpSpPr>
        <p:grpSpPr>
          <a:xfrm>
            <a:off x="8909934" y="3601907"/>
            <a:ext cx="1351823" cy="464820"/>
            <a:chOff x="380999" y="327660"/>
            <a:chExt cx="1203961" cy="413978"/>
          </a:xfrm>
        </p:grpSpPr>
        <p:sp>
          <p:nvSpPr>
            <p:cNvPr id="52" name="모서리가 둥근 직사각형 51"/>
            <p:cNvSpPr/>
            <p:nvPr/>
          </p:nvSpPr>
          <p:spPr>
            <a:xfrm>
              <a:off x="380999" y="327660"/>
              <a:ext cx="1066799" cy="413978"/>
            </a:xfrm>
            <a:prstGeom prst="roundRect">
              <a:avLst>
                <a:gd name="adj" fmla="val 3680"/>
              </a:avLst>
            </a:prstGeom>
            <a:noFill/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아리따-부리(OTF)-Bold" panose="02020603020101020101" pitchFamily="18" charset="-127"/>
                <a:ea typeface="아리따-부리(OTF)-Bold" panose="02020603020101020101" pitchFamily="18" charset="-127"/>
              </a:endParaRPr>
            </a:p>
          </p:txBody>
        </p:sp>
        <p:sp>
          <p:nvSpPr>
            <p:cNvPr id="53" name="사다리꼴 52"/>
            <p:cNvSpPr/>
            <p:nvPr/>
          </p:nvSpPr>
          <p:spPr>
            <a:xfrm rot="5400000">
              <a:off x="1393958" y="466069"/>
              <a:ext cx="244843" cy="137160"/>
            </a:xfrm>
            <a:prstGeom prst="trapezoid">
              <a:avLst>
                <a:gd name="adj" fmla="val 7285"/>
              </a:avLst>
            </a:prstGeom>
            <a:noFill/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아리따-부리(OTF)-Bold" panose="02020603020101020101" pitchFamily="18" charset="-127"/>
                <a:ea typeface="아리따-부리(OTF)-Bold" panose="02020603020101020101" pitchFamily="18" charset="-127"/>
              </a:endParaRPr>
            </a:p>
          </p:txBody>
        </p:sp>
        <p:sp>
          <p:nvSpPr>
            <p:cNvPr id="54" name="모서리가 둥근 직사각형 53"/>
            <p:cNvSpPr/>
            <p:nvPr/>
          </p:nvSpPr>
          <p:spPr>
            <a:xfrm>
              <a:off x="434340" y="373380"/>
              <a:ext cx="213360" cy="320040"/>
            </a:xfrm>
            <a:prstGeom prst="roundRect">
              <a:avLst>
                <a:gd name="adj" fmla="val 3680"/>
              </a:avLst>
            </a:prstGeom>
            <a:solidFill>
              <a:schemeClr val="bg2">
                <a:lumMod val="5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아리따-부리(OTF)-Bold" panose="02020603020101020101" pitchFamily="18" charset="-127"/>
                <a:ea typeface="아리따-부리(OTF)-Bold" panose="02020603020101020101" pitchFamily="18" charset="-127"/>
              </a:endParaRPr>
            </a:p>
          </p:txBody>
        </p:sp>
        <p:sp>
          <p:nvSpPr>
            <p:cNvPr id="55" name="모서리가 둥근 직사각형 54"/>
            <p:cNvSpPr/>
            <p:nvPr/>
          </p:nvSpPr>
          <p:spPr>
            <a:xfrm>
              <a:off x="685799" y="373380"/>
              <a:ext cx="213360" cy="320040"/>
            </a:xfrm>
            <a:prstGeom prst="roundRect">
              <a:avLst>
                <a:gd name="adj" fmla="val 3680"/>
              </a:avLst>
            </a:prstGeom>
            <a:solidFill>
              <a:schemeClr val="bg2">
                <a:lumMod val="5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아리따-부리(OTF)-Bold" panose="02020603020101020101" pitchFamily="18" charset="-127"/>
                <a:ea typeface="아리따-부리(OTF)-Bold" panose="02020603020101020101" pitchFamily="18" charset="-127"/>
              </a:endParaRPr>
            </a:p>
          </p:txBody>
        </p:sp>
        <p:sp>
          <p:nvSpPr>
            <p:cNvPr id="56" name="모서리가 둥근 직사각형 55"/>
            <p:cNvSpPr/>
            <p:nvPr/>
          </p:nvSpPr>
          <p:spPr>
            <a:xfrm>
              <a:off x="937258" y="373380"/>
              <a:ext cx="213360" cy="320040"/>
            </a:xfrm>
            <a:prstGeom prst="roundRect">
              <a:avLst>
                <a:gd name="adj" fmla="val 3680"/>
              </a:avLst>
            </a:prstGeom>
            <a:solidFill>
              <a:schemeClr val="bg2">
                <a:lumMod val="5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아리따-부리(OTF)-Bold" panose="02020603020101020101" pitchFamily="18" charset="-127"/>
                <a:ea typeface="아리따-부리(OTF)-Bold" panose="02020603020101020101" pitchFamily="18" charset="-127"/>
              </a:endParaRPr>
            </a:p>
          </p:txBody>
        </p:sp>
        <p:sp>
          <p:nvSpPr>
            <p:cNvPr id="57" name="모서리가 둥근 직사각형 56"/>
            <p:cNvSpPr/>
            <p:nvPr/>
          </p:nvSpPr>
          <p:spPr>
            <a:xfrm>
              <a:off x="1188717" y="373380"/>
              <a:ext cx="213360" cy="320040"/>
            </a:xfrm>
            <a:prstGeom prst="roundRect">
              <a:avLst>
                <a:gd name="adj" fmla="val 3680"/>
              </a:avLst>
            </a:prstGeom>
            <a:solidFill>
              <a:schemeClr val="bg2">
                <a:lumMod val="5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아리따-부리(OTF)-Bold" panose="02020603020101020101" pitchFamily="18" charset="-127"/>
                <a:ea typeface="아리따-부리(OTF)-Bold" panose="02020603020101020101" pitchFamily="18" charset="-127"/>
              </a:endParaRPr>
            </a:p>
          </p:txBody>
        </p:sp>
      </p:grpSp>
      <p:sp>
        <p:nvSpPr>
          <p:cNvPr id="58" name="TextBox 57"/>
          <p:cNvSpPr txBox="1"/>
          <p:nvPr/>
        </p:nvSpPr>
        <p:spPr>
          <a:xfrm>
            <a:off x="3974185" y="4218851"/>
            <a:ext cx="207460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spc="300" dirty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아리따-부리(OTF)-Bold" panose="02020603020101020101" pitchFamily="18" charset="-127"/>
                <a:ea typeface="아리따-부리(OTF)-Bold" panose="02020603020101020101" pitchFamily="18" charset="-127"/>
              </a:rPr>
              <a:t>Crawling</a:t>
            </a:r>
          </a:p>
          <a:p>
            <a:pPr algn="ctr"/>
            <a:r>
              <a:rPr lang="en-US" altLang="ko-KR" sz="1600" spc="300" dirty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아리따-부리(OTF)-Bold" panose="02020603020101020101" pitchFamily="18" charset="-127"/>
                <a:ea typeface="아리따-부리(OTF)-Bold" panose="02020603020101020101" pitchFamily="18" charset="-127"/>
              </a:rPr>
              <a:t>&amp;</a:t>
            </a:r>
          </a:p>
          <a:p>
            <a:pPr algn="ctr"/>
            <a:r>
              <a:rPr lang="en-US" altLang="ko-KR" sz="1600" spc="300" dirty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아리따-부리(OTF)-Bold" panose="02020603020101020101" pitchFamily="18" charset="-127"/>
                <a:ea typeface="아리따-부리(OTF)-Bold" panose="02020603020101020101" pitchFamily="18" charset="-127"/>
              </a:rPr>
              <a:t>Preprocessing</a:t>
            </a:r>
            <a:endParaRPr lang="ko-KR" altLang="en-US" sz="1400" spc="300" dirty="0">
              <a:solidFill>
                <a:schemeClr val="bg2">
                  <a:lumMod val="50000"/>
                </a:schemeClr>
              </a:solidFill>
              <a:latin typeface="아리따-부리(OTF)-Bold" panose="02020603020101020101" pitchFamily="18" charset="-127"/>
              <a:ea typeface="아리따-부리(OTF)-Bold" panose="02020603020101020101" pitchFamily="18" charset="-127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6655412" y="4365573"/>
            <a:ext cx="14318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300" dirty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아리따-부리(OTF)-Bold" panose="02020603020101020101" pitchFamily="18" charset="-127"/>
                <a:ea typeface="아리따-부리(OTF)-Bold" panose="02020603020101020101" pitchFamily="18" charset="-127"/>
              </a:rPr>
              <a:t>Modeling</a:t>
            </a:r>
            <a:endParaRPr lang="ko-KR" altLang="en-US" sz="1400" spc="300" dirty="0">
              <a:solidFill>
                <a:schemeClr val="bg2">
                  <a:lumMod val="50000"/>
                </a:schemeClr>
              </a:solidFill>
              <a:latin typeface="아리따-부리(OTF)-Bold" panose="02020603020101020101" pitchFamily="18" charset="-127"/>
              <a:ea typeface="아리따-부리(OTF)-Bold" panose="02020603020101020101" pitchFamily="18" charset="-127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8518143" y="4218851"/>
            <a:ext cx="198509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spc="300" dirty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아리따-부리(OTF)-Bold" panose="02020603020101020101" pitchFamily="18" charset="-127"/>
                <a:ea typeface="아리따-부리(OTF)-Bold" panose="02020603020101020101" pitchFamily="18" charset="-127"/>
              </a:rPr>
              <a:t>Result</a:t>
            </a:r>
            <a:r>
              <a:rPr lang="ko-KR" altLang="en-US" sz="1600" spc="300" dirty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아리따-부리(OTF)-Bold" panose="02020603020101020101" pitchFamily="18" charset="-127"/>
                <a:ea typeface="아리따-부리(OTF)-Bold" panose="02020603020101020101" pitchFamily="18" charset="-127"/>
              </a:rPr>
              <a:t> </a:t>
            </a:r>
            <a:endParaRPr lang="en-US" altLang="ko-KR" sz="1600" spc="300" dirty="0">
              <a:solidFill>
                <a:schemeClr val="bg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아리따-부리(OTF)-Bold" panose="02020603020101020101" pitchFamily="18" charset="-127"/>
              <a:ea typeface="아리따-부리(OTF)-Bold" panose="02020603020101020101" pitchFamily="18" charset="-127"/>
            </a:endParaRPr>
          </a:p>
          <a:p>
            <a:pPr algn="ctr"/>
            <a:r>
              <a:rPr lang="en-US" altLang="ko-KR" sz="1600" spc="300" dirty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아리따-부리(OTF)-Bold" panose="02020603020101020101" pitchFamily="18" charset="-127"/>
                <a:ea typeface="아리따-부리(OTF)-Bold" panose="02020603020101020101" pitchFamily="18" charset="-127"/>
              </a:rPr>
              <a:t>&amp;</a:t>
            </a:r>
          </a:p>
          <a:p>
            <a:pPr algn="ctr"/>
            <a:r>
              <a:rPr lang="en-US" altLang="ko-KR" sz="1600" spc="300" dirty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아리따-부리(OTF)-Bold" panose="02020603020101020101" pitchFamily="18" charset="-127"/>
                <a:ea typeface="아리따-부리(OTF)-Bold" panose="02020603020101020101" pitchFamily="18" charset="-127"/>
              </a:rPr>
              <a:t>Visualization</a:t>
            </a:r>
            <a:endParaRPr lang="ko-KR" altLang="en-US" sz="1600" spc="300" dirty="0">
              <a:solidFill>
                <a:schemeClr val="bg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아리따-부리(OTF)-Bold" panose="02020603020101020101" pitchFamily="18" charset="-127"/>
              <a:ea typeface="아리따-부리(OTF)-Bold" panose="02020603020101020101" pitchFamily="18" charset="-127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6054308" y="1130011"/>
            <a:ext cx="692818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655345"/>
                </a:solidFill>
                <a:latin typeface="아리따-부리(OTF)-Bold" panose="02020603020101020101" pitchFamily="18" charset="-127"/>
                <a:ea typeface="아리따-부리(OTF)-Bold" panose="02020603020101020101" pitchFamily="18" charset="-127"/>
              </a:rPr>
              <a:t>목</a:t>
            </a:r>
            <a:endParaRPr lang="en-US" altLang="ko-KR" sz="4000" b="1" dirty="0">
              <a:solidFill>
                <a:srgbClr val="655345"/>
              </a:solidFill>
              <a:latin typeface="아리따-부리(OTF)-Bold" panose="02020603020101020101" pitchFamily="18" charset="-127"/>
              <a:ea typeface="아리따-부리(OTF)-Bold" panose="02020603020101020101" pitchFamily="18" charset="-127"/>
            </a:endParaRPr>
          </a:p>
          <a:p>
            <a:r>
              <a:rPr lang="ko-KR" altLang="en-US" sz="4000" b="1" dirty="0">
                <a:solidFill>
                  <a:srgbClr val="655345"/>
                </a:solidFill>
                <a:latin typeface="아리따-부리(OTF)-Bold" panose="02020603020101020101" pitchFamily="18" charset="-127"/>
                <a:ea typeface="아리따-부리(OTF)-Bold" panose="02020603020101020101" pitchFamily="18" charset="-127"/>
              </a:rPr>
              <a:t>차</a:t>
            </a:r>
            <a:endParaRPr lang="en-US" altLang="ko-KR" sz="4000" b="1" dirty="0">
              <a:solidFill>
                <a:srgbClr val="655345"/>
              </a:solidFill>
              <a:latin typeface="아리따-부리(OTF)-Bold" panose="02020603020101020101" pitchFamily="18" charset="-127"/>
              <a:ea typeface="아리따-부리(OTF)-Bold" panose="02020603020101020101" pitchFamily="18" charset="-127"/>
            </a:endParaRPr>
          </a:p>
          <a:p>
            <a:endParaRPr lang="ko-KR" altLang="en-US" sz="4000" dirty="0">
              <a:solidFill>
                <a:srgbClr val="655345"/>
              </a:solidFill>
              <a:latin typeface="아리따-부리(OTF)-Bold" panose="02020603020101020101" pitchFamily="18" charset="-127"/>
              <a:ea typeface="아리따-부리(OTF)-Bold" panose="02020603020101020101" pitchFamily="18" charset="-127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5807658" y="2505675"/>
            <a:ext cx="1494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655345"/>
                </a:solidFill>
                <a:latin typeface="아리따-부리(OTF)-Bold" panose="02020603020101020101" pitchFamily="18" charset="-127"/>
                <a:ea typeface="아리따-부리(OTF)-Bold" panose="02020603020101020101" pitchFamily="18" charset="-127"/>
              </a:rPr>
              <a:t>CONTENTS</a:t>
            </a:r>
            <a:endParaRPr lang="ko-KR" altLang="en-US" dirty="0">
              <a:solidFill>
                <a:srgbClr val="655345"/>
              </a:solidFill>
              <a:latin typeface="아리따-부리(OTF)-Bold" panose="02020603020101020101" pitchFamily="18" charset="-127"/>
              <a:ea typeface="아리따-부리(OTF)-Bold" panose="02020603020101020101" pitchFamily="18" charset="-127"/>
            </a:endParaRPr>
          </a:p>
        </p:txBody>
      </p:sp>
      <p:sp>
        <p:nvSpPr>
          <p:cNvPr id="2" name="L 도형 1">
            <a:extLst>
              <a:ext uri="{FF2B5EF4-FFF2-40B4-BE49-F238E27FC236}">
                <a16:creationId xmlns:a16="http://schemas.microsoft.com/office/drawing/2014/main" id="{D610B102-09F2-4518-9108-E06D3F3E5776}"/>
              </a:ext>
            </a:extLst>
          </p:cNvPr>
          <p:cNvSpPr/>
          <p:nvPr/>
        </p:nvSpPr>
        <p:spPr>
          <a:xfrm flipV="1">
            <a:off x="291387" y="322035"/>
            <a:ext cx="388620" cy="388620"/>
          </a:xfrm>
          <a:prstGeom prst="corner">
            <a:avLst>
              <a:gd name="adj1" fmla="val 8442"/>
              <a:gd name="adj2" fmla="val 10000"/>
            </a:avLst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아리따-부리(OTF)-Medium" panose="02020603020101020101" pitchFamily="18" charset="-127"/>
              <a:ea typeface="아리따-부리(OTF)-Medium" panose="02020603020101020101" pitchFamily="18" charset="-127"/>
            </a:endParaRPr>
          </a:p>
        </p:txBody>
      </p:sp>
      <p:sp>
        <p:nvSpPr>
          <p:cNvPr id="3" name="L 도형 2">
            <a:extLst>
              <a:ext uri="{FF2B5EF4-FFF2-40B4-BE49-F238E27FC236}">
                <a16:creationId xmlns:a16="http://schemas.microsoft.com/office/drawing/2014/main" id="{7F4D7901-93B1-468F-96CB-3885145A4334}"/>
              </a:ext>
            </a:extLst>
          </p:cNvPr>
          <p:cNvSpPr/>
          <p:nvPr/>
        </p:nvSpPr>
        <p:spPr>
          <a:xfrm rot="10800000" flipV="1">
            <a:off x="11494614" y="6156719"/>
            <a:ext cx="396240" cy="396240"/>
          </a:xfrm>
          <a:prstGeom prst="corner">
            <a:avLst>
              <a:gd name="adj1" fmla="val 8442"/>
              <a:gd name="adj2" fmla="val 10000"/>
            </a:avLst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아리따-부리(OTF)-Medium" panose="02020603020101020101" pitchFamily="18" charset="-127"/>
              <a:ea typeface="아리따-부리(OTF)-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824027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D8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모서리가 접힌 도형 26"/>
          <p:cNvSpPr/>
          <p:nvPr/>
        </p:nvSpPr>
        <p:spPr>
          <a:xfrm>
            <a:off x="6767337" y="1898605"/>
            <a:ext cx="2366503" cy="1991090"/>
          </a:xfrm>
          <a:prstGeom prst="foldedCorner">
            <a:avLst>
              <a:gd name="adj" fmla="val 22179"/>
            </a:avLst>
          </a:prstGeom>
          <a:solidFill>
            <a:schemeClr val="bg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아리따-부리(OTF)-Medium" panose="02020603020101020101" pitchFamily="18" charset="-127"/>
              <a:ea typeface="아리따-부리(OTF)-Medium" panose="02020603020101020101" pitchFamily="18" charset="-127"/>
            </a:endParaRPr>
          </a:p>
        </p:txBody>
      </p:sp>
      <p:sp>
        <p:nvSpPr>
          <p:cNvPr id="69" name="L 도형 68"/>
          <p:cNvSpPr/>
          <p:nvPr/>
        </p:nvSpPr>
        <p:spPr>
          <a:xfrm flipV="1">
            <a:off x="291387" y="322035"/>
            <a:ext cx="388620" cy="388620"/>
          </a:xfrm>
          <a:prstGeom prst="corner">
            <a:avLst>
              <a:gd name="adj1" fmla="val 8442"/>
              <a:gd name="adj2" fmla="val 10000"/>
            </a:avLst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아리따-부리(OTF)-Medium" panose="02020603020101020101" pitchFamily="18" charset="-127"/>
              <a:ea typeface="아리따-부리(OTF)-Medium" panose="02020603020101020101" pitchFamily="18" charset="-127"/>
            </a:endParaRPr>
          </a:p>
        </p:txBody>
      </p:sp>
      <p:sp>
        <p:nvSpPr>
          <p:cNvPr id="70" name="L 도형 69"/>
          <p:cNvSpPr/>
          <p:nvPr/>
        </p:nvSpPr>
        <p:spPr>
          <a:xfrm rot="10800000" flipV="1">
            <a:off x="11494614" y="6156719"/>
            <a:ext cx="396240" cy="396240"/>
          </a:xfrm>
          <a:prstGeom prst="corner">
            <a:avLst>
              <a:gd name="adj1" fmla="val 8442"/>
              <a:gd name="adj2" fmla="val 10000"/>
            </a:avLst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아리따-부리(OTF)-Medium" panose="02020603020101020101" pitchFamily="18" charset="-127"/>
              <a:ea typeface="아리따-부리(OTF)-Medium" panose="02020603020101020101" pitchFamily="18" charset="-127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599784" y="588735"/>
            <a:ext cx="709153" cy="243840"/>
            <a:chOff x="380999" y="327660"/>
            <a:chExt cx="1203961" cy="413978"/>
          </a:xfrm>
        </p:grpSpPr>
        <p:sp>
          <p:nvSpPr>
            <p:cNvPr id="15" name="모서리가 둥근 직사각형 14"/>
            <p:cNvSpPr/>
            <p:nvPr/>
          </p:nvSpPr>
          <p:spPr>
            <a:xfrm>
              <a:off x="380999" y="327660"/>
              <a:ext cx="1066799" cy="413978"/>
            </a:xfrm>
            <a:prstGeom prst="roundRect">
              <a:avLst>
                <a:gd name="adj" fmla="val 3680"/>
              </a:avLst>
            </a:prstGeom>
            <a:noFill/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아리따-부리(OTF)-Medium" panose="02020603020101020101" pitchFamily="18" charset="-127"/>
                <a:ea typeface="아리따-부리(OTF)-Medium" panose="02020603020101020101" pitchFamily="18" charset="-127"/>
              </a:endParaRPr>
            </a:p>
          </p:txBody>
        </p:sp>
        <p:sp>
          <p:nvSpPr>
            <p:cNvPr id="16" name="사다리꼴 15"/>
            <p:cNvSpPr/>
            <p:nvPr/>
          </p:nvSpPr>
          <p:spPr>
            <a:xfrm rot="5400000">
              <a:off x="1393958" y="466069"/>
              <a:ext cx="244843" cy="137160"/>
            </a:xfrm>
            <a:prstGeom prst="trapezoid">
              <a:avLst>
                <a:gd name="adj" fmla="val 7285"/>
              </a:avLst>
            </a:prstGeom>
            <a:noFill/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아리따-부리(OTF)-Medium" panose="02020603020101020101" pitchFamily="18" charset="-127"/>
                <a:ea typeface="아리따-부리(OTF)-Medium" panose="02020603020101020101" pitchFamily="18" charset="-127"/>
              </a:endParaRPr>
            </a:p>
          </p:txBody>
        </p:sp>
        <p:sp>
          <p:nvSpPr>
            <p:cNvPr id="17" name="모서리가 둥근 직사각형 16"/>
            <p:cNvSpPr/>
            <p:nvPr/>
          </p:nvSpPr>
          <p:spPr>
            <a:xfrm>
              <a:off x="434340" y="373380"/>
              <a:ext cx="213360" cy="320040"/>
            </a:xfrm>
            <a:prstGeom prst="roundRect">
              <a:avLst>
                <a:gd name="adj" fmla="val 3680"/>
              </a:avLst>
            </a:prstGeom>
            <a:solidFill>
              <a:schemeClr val="bg2">
                <a:lumMod val="5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아리따-부리(OTF)-Medium" panose="02020603020101020101" pitchFamily="18" charset="-127"/>
                <a:ea typeface="아리따-부리(OTF)-Medium" panose="02020603020101020101" pitchFamily="18" charset="-127"/>
              </a:endParaRPr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1348728" y="540642"/>
            <a:ext cx="8867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spc="300" dirty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아리따-부리(OTF)-Bold" panose="02020603020101020101" pitchFamily="18" charset="-127"/>
                <a:ea typeface="아리따-부리(OTF)-Bold" panose="02020603020101020101" pitchFamily="18" charset="-127"/>
              </a:rPr>
              <a:t>Intro</a:t>
            </a:r>
          </a:p>
        </p:txBody>
      </p:sp>
      <p:pic>
        <p:nvPicPr>
          <p:cNvPr id="13" name="Picture 4" descr="ìì ë§ì¤í¹ íì´í png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5556" b="90000" l="10000" r="100000"/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18237" t="66844" b="9867"/>
          <a:stretch/>
        </p:blipFill>
        <p:spPr bwMode="auto">
          <a:xfrm rot="19788512">
            <a:off x="896832" y="1063959"/>
            <a:ext cx="662628" cy="448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4563" b="89191" l="70845" r="96750">
                        <a14:backgroundMark x1="81894" y1="82136" x2="78273" y2="82071"/>
                        <a14:backgroundMark x1="77530" y1="83560" x2="81894" y2="8601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67666" t="72963" b="10767"/>
          <a:stretch/>
        </p:blipFill>
        <p:spPr>
          <a:xfrm rot="1750145">
            <a:off x="6917232" y="549017"/>
            <a:ext cx="1545762" cy="1115783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8021662" y="1309859"/>
            <a:ext cx="25234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spc="300" dirty="0">
                <a:ln w="3175">
                  <a:solidFill>
                    <a:srgbClr val="655345"/>
                  </a:solidFill>
                </a:ln>
                <a:solidFill>
                  <a:schemeClr val="bg1"/>
                </a:solidFill>
                <a:latin typeface="아리따-부리(OTF)-Medium" panose="02020603020101020101" pitchFamily="18" charset="-127"/>
                <a:ea typeface="아리따-부리(OTF)-Medium" panose="02020603020101020101" pitchFamily="18" charset="-127"/>
              </a:rPr>
              <a:t>‘</a:t>
            </a:r>
            <a:r>
              <a:rPr lang="ko-KR" altLang="en-US" sz="1600" b="1" spc="300" dirty="0" err="1">
                <a:ln w="3175">
                  <a:solidFill>
                    <a:srgbClr val="655345"/>
                  </a:solidFill>
                </a:ln>
                <a:solidFill>
                  <a:schemeClr val="bg1"/>
                </a:solidFill>
                <a:latin typeface="아리따-부리(OTF)-Medium" panose="02020603020101020101" pitchFamily="18" charset="-127"/>
                <a:ea typeface="아리따-부리(OTF)-Medium" panose="02020603020101020101" pitchFamily="18" charset="-127"/>
              </a:rPr>
              <a:t>다이닝</a:t>
            </a:r>
            <a:r>
              <a:rPr lang="ko-KR" altLang="en-US" sz="1600" b="1" spc="300" dirty="0">
                <a:ln w="3175">
                  <a:solidFill>
                    <a:srgbClr val="655345"/>
                  </a:solidFill>
                </a:ln>
                <a:solidFill>
                  <a:schemeClr val="bg1"/>
                </a:solidFill>
                <a:latin typeface="아리따-부리(OTF)-Medium" panose="02020603020101020101" pitchFamily="18" charset="-127"/>
                <a:ea typeface="아리따-부리(OTF)-Medium" panose="02020603020101020101" pitchFamily="18" charset="-127"/>
              </a:rPr>
              <a:t> 코드</a:t>
            </a:r>
            <a:r>
              <a:rPr lang="en-US" altLang="ko-KR" sz="1600" b="1" spc="300" dirty="0">
                <a:ln w="3175">
                  <a:solidFill>
                    <a:srgbClr val="655345"/>
                  </a:solidFill>
                </a:ln>
                <a:solidFill>
                  <a:schemeClr val="bg1"/>
                </a:solidFill>
                <a:latin typeface="아리따-부리(OTF)-Medium" panose="02020603020101020101" pitchFamily="18" charset="-127"/>
                <a:ea typeface="아리따-부리(OTF)-Medium" panose="02020603020101020101" pitchFamily="18" charset="-127"/>
              </a:rPr>
              <a:t>’ </a:t>
            </a:r>
            <a:r>
              <a:rPr lang="en-US" altLang="ja-JP" sz="1100" b="1" dirty="0" err="1">
                <a:solidFill>
                  <a:schemeClr val="bg2">
                    <a:lumMod val="75000"/>
                  </a:schemeClr>
                </a:solidFill>
                <a:effectLst>
                  <a:outerShdw blurRad="25400" dist="38100" dir="2700000" algn="tl">
                    <a:srgbClr val="655345">
                      <a:alpha val="79000"/>
                    </a:srgbClr>
                  </a:outerShdw>
                </a:effectLst>
                <a:latin typeface="아리따-부리(OTF)-Medium" panose="02020603020101020101" pitchFamily="18" charset="-127"/>
              </a:rPr>
              <a:t>Diningcode</a:t>
            </a:r>
            <a:endParaRPr lang="ko-KR" altLang="en-US" sz="1100" spc="300" dirty="0">
              <a:solidFill>
                <a:schemeClr val="bg2">
                  <a:lumMod val="75000"/>
                </a:schemeClr>
              </a:solidFill>
              <a:effectLst>
                <a:outerShdw blurRad="25400" dist="38100" dir="2700000" algn="tl">
                  <a:srgbClr val="655345">
                    <a:alpha val="79000"/>
                  </a:srgbClr>
                </a:outerShdw>
              </a:effectLst>
              <a:latin typeface="아리따-부리(OTF)-Medium" panose="02020603020101020101" pitchFamily="18" charset="-127"/>
              <a:ea typeface="아리따-부리(OTF)-Medium" panose="02020603020101020101" pitchFamily="18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6086638" y="4322395"/>
            <a:ext cx="699029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spc="-150" dirty="0">
                <a:ln w="3175">
                  <a:solidFill>
                    <a:srgbClr val="655345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아리따-부리(OTF)-Medium" panose="02020603020101020101" pitchFamily="18" charset="-127"/>
                <a:ea typeface="아리따-부리(OTF)-Medium" panose="02020603020101020101" pitchFamily="18" charset="-127"/>
              </a:rPr>
              <a:t>전    국    어    디   서    나</a:t>
            </a:r>
            <a:r>
              <a:rPr lang="ko-KR" altLang="en-US" sz="1600" b="1" spc="-150" dirty="0">
                <a:ln w="1270">
                  <a:solidFill>
                    <a:srgbClr val="655345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아리따-부리(OTF)-Medium" panose="02020603020101020101" pitchFamily="18" charset="-127"/>
                <a:ea typeface="아리따-부리(OTF)-Medium" panose="02020603020101020101" pitchFamily="18" charset="-127"/>
              </a:rPr>
              <a:t>           진    짜</a:t>
            </a:r>
            <a:r>
              <a:rPr lang="ko-KR" altLang="en-US" sz="1600" b="1" dirty="0">
                <a:ln w="1270">
                  <a:solidFill>
                    <a:srgbClr val="655345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아리따-부리(OTF)-Medium" panose="02020603020101020101" pitchFamily="18" charset="-127"/>
                <a:ea typeface="아리따-부리(OTF)-Medium" panose="02020603020101020101" pitchFamily="18" charset="-127"/>
              </a:rPr>
              <a:t>  맛  집  만       </a:t>
            </a:r>
            <a:r>
              <a:rPr lang="ko-KR" altLang="en-US" sz="1600" b="1" dirty="0" err="1">
                <a:ln w="1270">
                  <a:solidFill>
                    <a:srgbClr val="655345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아리따-부리(OTF)-Medium" panose="02020603020101020101" pitchFamily="18" charset="-127"/>
                <a:ea typeface="아리따-부리(OTF)-Medium" panose="02020603020101020101" pitchFamily="18" charset="-127"/>
              </a:rPr>
              <a:t>찾</a:t>
            </a:r>
            <a:r>
              <a:rPr lang="ko-KR" altLang="en-US" sz="1600" b="1" dirty="0">
                <a:ln w="1270">
                  <a:solidFill>
                    <a:srgbClr val="655345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아리따-부리(OTF)-Medium" panose="02020603020101020101" pitchFamily="18" charset="-127"/>
                <a:ea typeface="아리따-부리(OTF)-Medium" panose="02020603020101020101" pitchFamily="18" charset="-127"/>
              </a:rPr>
              <a:t>  아  주  는        </a:t>
            </a:r>
          </a:p>
        </p:txBody>
      </p:sp>
      <p:sp>
        <p:nvSpPr>
          <p:cNvPr id="63" name="직사각형 62"/>
          <p:cNvSpPr/>
          <p:nvPr/>
        </p:nvSpPr>
        <p:spPr>
          <a:xfrm>
            <a:off x="6077410" y="4712964"/>
            <a:ext cx="707150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spc="-150" dirty="0">
                <a:ln w="3175">
                  <a:solidFill>
                    <a:srgbClr val="655345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아리따-부리(OTF)-Medium" panose="02020603020101020101" pitchFamily="18" charset="-127"/>
                <a:ea typeface="아리따-부리(OTF)-Medium" panose="02020603020101020101" pitchFamily="18" charset="-127"/>
              </a:rPr>
              <a:t>빅    데    이    터            맛   집    검   </a:t>
            </a:r>
            <a:r>
              <a:rPr lang="ko-KR" altLang="en-US" sz="1200" b="1" spc="-150" dirty="0">
                <a:ln w="3175">
                  <a:solidFill>
                    <a:srgbClr val="655345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아리따-부리(OTF)-Medium" panose="02020603020101020101" pitchFamily="18" charset="-127"/>
                <a:ea typeface="아리따-부리(OTF)-Medium" panose="02020603020101020101" pitchFamily="18" charset="-127"/>
              </a:rPr>
              <a:t> </a:t>
            </a:r>
            <a:r>
              <a:rPr lang="ko-KR" altLang="en-US" sz="1600" b="1" spc="-150" dirty="0">
                <a:ln w="3175">
                  <a:solidFill>
                    <a:srgbClr val="655345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아리따-부리(OTF)-Medium" panose="02020603020101020101" pitchFamily="18" charset="-127"/>
                <a:ea typeface="아리따-부리(OTF)-Medium" panose="02020603020101020101" pitchFamily="18" charset="-127"/>
              </a:rPr>
              <a:t>색  </a:t>
            </a:r>
            <a:r>
              <a:rPr lang="en-US" altLang="ko-KR" sz="1600" b="1" spc="-150" dirty="0">
                <a:ln w="3175">
                  <a:solidFill>
                    <a:srgbClr val="655345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아리따-부리(OTF)-Medium" panose="02020603020101020101" pitchFamily="18" charset="-127"/>
                <a:ea typeface="아리따-부리(OTF)-Medium" panose="02020603020101020101" pitchFamily="18" charset="-127"/>
              </a:rPr>
              <a:t>,</a:t>
            </a:r>
            <a:r>
              <a:rPr lang="ko-KR" altLang="en-US" sz="1600" b="1" spc="-150" dirty="0">
                <a:ln w="3175">
                  <a:solidFill>
                    <a:srgbClr val="655345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아리따-부리(OTF)-Medium" panose="02020603020101020101" pitchFamily="18" charset="-127"/>
                <a:ea typeface="아리따-부리(OTF)-Medium" panose="02020603020101020101" pitchFamily="18" charset="-127"/>
              </a:rPr>
              <a:t>  </a:t>
            </a:r>
            <a:endParaRPr lang="ko-KR" altLang="en-US" sz="1600" b="1" dirty="0">
              <a:ln w="3175">
                <a:solidFill>
                  <a:srgbClr val="655345"/>
                </a:solidFill>
              </a:ln>
              <a:solidFill>
                <a:srgbClr val="655345"/>
              </a:solidFill>
              <a:latin typeface="아리따-부리(OTF)-Medium" panose="02020603020101020101" pitchFamily="18" charset="-127"/>
              <a:ea typeface="아리따-부리(OTF)-Medium" panose="02020603020101020101" pitchFamily="18" charset="-127"/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6061274" y="5118976"/>
            <a:ext cx="699691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spc="-150" dirty="0">
                <a:ln w="3175">
                  <a:solidFill>
                    <a:srgbClr val="655345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아리따-부리(OTF)-Medium" panose="02020603020101020101" pitchFamily="18" charset="-127"/>
                <a:ea typeface="아리따-부리(OTF)-Medium" panose="02020603020101020101" pitchFamily="18" charset="-127"/>
              </a:rPr>
              <a:t>다    이   </a:t>
            </a:r>
            <a:r>
              <a:rPr lang="ko-KR" altLang="en-US" sz="1600" b="1" spc="-150" dirty="0" err="1">
                <a:ln w="3175">
                  <a:solidFill>
                    <a:srgbClr val="655345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아리따-부리(OTF)-Medium" panose="02020603020101020101" pitchFamily="18" charset="-127"/>
                <a:ea typeface="아리따-부리(OTF)-Medium" panose="02020603020101020101" pitchFamily="18" charset="-127"/>
              </a:rPr>
              <a:t>닝</a:t>
            </a:r>
            <a:r>
              <a:rPr lang="ko-KR" altLang="en-US" sz="1600" b="1" spc="-150" dirty="0">
                <a:ln w="3175">
                  <a:solidFill>
                    <a:srgbClr val="655345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아리따-부리(OTF)-Medium" panose="02020603020101020101" pitchFamily="18" charset="-127"/>
                <a:ea typeface="아리따-부리(OTF)-Medium" panose="02020603020101020101" pitchFamily="18" charset="-127"/>
              </a:rPr>
              <a:t>     코    </a:t>
            </a:r>
            <a:r>
              <a:rPr lang="ko-KR" altLang="en-US" sz="1600" b="1" spc="-150" dirty="0" err="1">
                <a:ln w="3175">
                  <a:solidFill>
                    <a:srgbClr val="655345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아리따-부리(OTF)-Medium" panose="02020603020101020101" pitchFamily="18" charset="-127"/>
                <a:ea typeface="아리따-부리(OTF)-Medium" panose="02020603020101020101" pitchFamily="18" charset="-127"/>
              </a:rPr>
              <a:t>드</a:t>
            </a:r>
            <a:r>
              <a:rPr lang="ko-KR" altLang="en-US" sz="1600" b="1" spc="-150" dirty="0">
                <a:ln w="3175">
                  <a:solidFill>
                    <a:srgbClr val="655345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아리따-부리(OTF)-Medium" panose="02020603020101020101" pitchFamily="18" charset="-127"/>
                <a:ea typeface="아리따-부리(OTF)-Medium" panose="02020603020101020101" pitchFamily="18" charset="-127"/>
              </a:rPr>
              <a:t>    </a:t>
            </a:r>
            <a:r>
              <a:rPr lang="en-US" altLang="ko-KR" sz="1600" b="1" spc="-150" dirty="0">
                <a:ln w="3175">
                  <a:solidFill>
                    <a:srgbClr val="655345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아리따-부리(OTF)-Medium" panose="02020603020101020101" pitchFamily="18" charset="-127"/>
                <a:ea typeface="아리따-부리(OTF)-Medium" panose="02020603020101020101" pitchFamily="18" charset="-127"/>
              </a:rPr>
              <a:t>…    …  .</a:t>
            </a:r>
            <a:endParaRPr lang="ko-KR" altLang="en-US" sz="1600" b="1" dirty="0">
              <a:ln w="3175">
                <a:solidFill>
                  <a:srgbClr val="655345"/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아리따-부리(OTF)-Medium" panose="02020603020101020101" pitchFamily="18" charset="-127"/>
              <a:ea typeface="아리따-부리(OTF)-Medium" panose="02020603020101020101" pitchFamily="18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F57C3816-2F21-4A0E-A96D-BF2DB15FFB93}"/>
              </a:ext>
            </a:extLst>
          </p:cNvPr>
          <p:cNvGrpSpPr/>
          <p:nvPr/>
        </p:nvGrpSpPr>
        <p:grpSpPr>
          <a:xfrm>
            <a:off x="6065836" y="4234946"/>
            <a:ext cx="5950815" cy="1278923"/>
            <a:chOff x="5717943" y="4913631"/>
            <a:chExt cx="5950815" cy="1278923"/>
          </a:xfrm>
        </p:grpSpPr>
        <p:sp>
          <p:nvSpPr>
            <p:cNvPr id="88" name="직사각형 87"/>
            <p:cNvSpPr/>
            <p:nvPr/>
          </p:nvSpPr>
          <p:spPr>
            <a:xfrm>
              <a:off x="5727171" y="4996993"/>
              <a:ext cx="5941587" cy="316931"/>
            </a:xfrm>
            <a:prstGeom prst="rect">
              <a:avLst/>
            </a:prstGeom>
            <a:no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아리따-부리(OTF)-Medium" panose="02020603020101020101" pitchFamily="18" charset="-127"/>
                <a:ea typeface="아리따-부리(OTF)-Medium" panose="02020603020101020101" pitchFamily="18" charset="-127"/>
              </a:endParaRPr>
            </a:p>
          </p:txBody>
        </p:sp>
        <p:cxnSp>
          <p:nvCxnSpPr>
            <p:cNvPr id="90" name="직선 연결선 89"/>
            <p:cNvCxnSpPr/>
            <p:nvPr/>
          </p:nvCxnSpPr>
          <p:spPr>
            <a:xfrm>
              <a:off x="6094237" y="4996993"/>
              <a:ext cx="0" cy="316931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 94"/>
            <p:cNvCxnSpPr/>
            <p:nvPr/>
          </p:nvCxnSpPr>
          <p:spPr>
            <a:xfrm>
              <a:off x="6430787" y="4994827"/>
              <a:ext cx="0" cy="316931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 95"/>
            <p:cNvCxnSpPr/>
            <p:nvPr/>
          </p:nvCxnSpPr>
          <p:spPr>
            <a:xfrm>
              <a:off x="6767337" y="4992661"/>
              <a:ext cx="0" cy="316931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 96"/>
            <p:cNvCxnSpPr/>
            <p:nvPr/>
          </p:nvCxnSpPr>
          <p:spPr>
            <a:xfrm>
              <a:off x="7103887" y="4990495"/>
              <a:ext cx="0" cy="316931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연결선 97"/>
            <p:cNvCxnSpPr/>
            <p:nvPr/>
          </p:nvCxnSpPr>
          <p:spPr>
            <a:xfrm>
              <a:off x="7440437" y="4994679"/>
              <a:ext cx="0" cy="316931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연결선 108"/>
            <p:cNvCxnSpPr/>
            <p:nvPr/>
          </p:nvCxnSpPr>
          <p:spPr>
            <a:xfrm>
              <a:off x="7776987" y="4990495"/>
              <a:ext cx="0" cy="316931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직선 연결선 109"/>
            <p:cNvCxnSpPr/>
            <p:nvPr/>
          </p:nvCxnSpPr>
          <p:spPr>
            <a:xfrm>
              <a:off x="8100837" y="4990495"/>
              <a:ext cx="0" cy="316931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연결선 110"/>
            <p:cNvCxnSpPr/>
            <p:nvPr/>
          </p:nvCxnSpPr>
          <p:spPr>
            <a:xfrm>
              <a:off x="8424687" y="4990495"/>
              <a:ext cx="0" cy="316931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연결선 111"/>
            <p:cNvCxnSpPr/>
            <p:nvPr/>
          </p:nvCxnSpPr>
          <p:spPr>
            <a:xfrm>
              <a:off x="8748537" y="4990495"/>
              <a:ext cx="0" cy="316931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연결선 112"/>
            <p:cNvCxnSpPr/>
            <p:nvPr/>
          </p:nvCxnSpPr>
          <p:spPr>
            <a:xfrm>
              <a:off x="9072387" y="4990495"/>
              <a:ext cx="0" cy="316931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연결선 113"/>
            <p:cNvCxnSpPr/>
            <p:nvPr/>
          </p:nvCxnSpPr>
          <p:spPr>
            <a:xfrm>
              <a:off x="9389887" y="4990495"/>
              <a:ext cx="0" cy="316931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연결선 114"/>
            <p:cNvCxnSpPr/>
            <p:nvPr/>
          </p:nvCxnSpPr>
          <p:spPr>
            <a:xfrm>
              <a:off x="9707387" y="4990495"/>
              <a:ext cx="0" cy="316931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연결선 115"/>
            <p:cNvCxnSpPr/>
            <p:nvPr/>
          </p:nvCxnSpPr>
          <p:spPr>
            <a:xfrm>
              <a:off x="10024887" y="4990495"/>
              <a:ext cx="0" cy="316931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 116"/>
            <p:cNvCxnSpPr/>
            <p:nvPr/>
          </p:nvCxnSpPr>
          <p:spPr>
            <a:xfrm>
              <a:off x="10342387" y="4990495"/>
              <a:ext cx="0" cy="316931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직선 연결선 117"/>
            <p:cNvCxnSpPr/>
            <p:nvPr/>
          </p:nvCxnSpPr>
          <p:spPr>
            <a:xfrm>
              <a:off x="10659887" y="4990495"/>
              <a:ext cx="0" cy="316931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직선 연결선 118"/>
            <p:cNvCxnSpPr/>
            <p:nvPr/>
          </p:nvCxnSpPr>
          <p:spPr>
            <a:xfrm>
              <a:off x="10990087" y="4990495"/>
              <a:ext cx="0" cy="316931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직선 연결선 119"/>
            <p:cNvCxnSpPr/>
            <p:nvPr/>
          </p:nvCxnSpPr>
          <p:spPr>
            <a:xfrm>
              <a:off x="11332987" y="4990495"/>
              <a:ext cx="0" cy="316931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3" name="직사각형 122"/>
            <p:cNvSpPr/>
            <p:nvPr/>
          </p:nvSpPr>
          <p:spPr>
            <a:xfrm>
              <a:off x="5727171" y="5398420"/>
              <a:ext cx="5941587" cy="316931"/>
            </a:xfrm>
            <a:prstGeom prst="rect">
              <a:avLst/>
            </a:prstGeom>
            <a:no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아리따-부리(OTF)-Medium" panose="02020603020101020101" pitchFamily="18" charset="-127"/>
                <a:ea typeface="아리따-부리(OTF)-Medium" panose="02020603020101020101" pitchFamily="18" charset="-127"/>
              </a:endParaRPr>
            </a:p>
          </p:txBody>
        </p:sp>
        <p:cxnSp>
          <p:nvCxnSpPr>
            <p:cNvPr id="124" name="직선 연결선 123"/>
            <p:cNvCxnSpPr/>
            <p:nvPr/>
          </p:nvCxnSpPr>
          <p:spPr>
            <a:xfrm>
              <a:off x="6094237" y="5398420"/>
              <a:ext cx="0" cy="316931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직선 연결선 124"/>
            <p:cNvCxnSpPr/>
            <p:nvPr/>
          </p:nvCxnSpPr>
          <p:spPr>
            <a:xfrm>
              <a:off x="6430787" y="5396254"/>
              <a:ext cx="0" cy="316931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직선 연결선 125"/>
            <p:cNvCxnSpPr/>
            <p:nvPr/>
          </p:nvCxnSpPr>
          <p:spPr>
            <a:xfrm>
              <a:off x="6767337" y="5394088"/>
              <a:ext cx="0" cy="316931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직선 연결선 126"/>
            <p:cNvCxnSpPr/>
            <p:nvPr/>
          </p:nvCxnSpPr>
          <p:spPr>
            <a:xfrm>
              <a:off x="7103887" y="5391922"/>
              <a:ext cx="0" cy="316931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직선 연결선 127"/>
            <p:cNvCxnSpPr/>
            <p:nvPr/>
          </p:nvCxnSpPr>
          <p:spPr>
            <a:xfrm>
              <a:off x="7440437" y="5396106"/>
              <a:ext cx="0" cy="316931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직선 연결선 128"/>
            <p:cNvCxnSpPr/>
            <p:nvPr/>
          </p:nvCxnSpPr>
          <p:spPr>
            <a:xfrm>
              <a:off x="7776987" y="5391922"/>
              <a:ext cx="0" cy="316931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직선 연결선 129"/>
            <p:cNvCxnSpPr/>
            <p:nvPr/>
          </p:nvCxnSpPr>
          <p:spPr>
            <a:xfrm>
              <a:off x="8100837" y="5391922"/>
              <a:ext cx="0" cy="316931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직선 연결선 130"/>
            <p:cNvCxnSpPr/>
            <p:nvPr/>
          </p:nvCxnSpPr>
          <p:spPr>
            <a:xfrm>
              <a:off x="8424687" y="5391922"/>
              <a:ext cx="0" cy="316931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직선 연결선 131"/>
            <p:cNvCxnSpPr/>
            <p:nvPr/>
          </p:nvCxnSpPr>
          <p:spPr>
            <a:xfrm>
              <a:off x="8748537" y="5391922"/>
              <a:ext cx="0" cy="316931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연결선 132"/>
            <p:cNvCxnSpPr/>
            <p:nvPr/>
          </p:nvCxnSpPr>
          <p:spPr>
            <a:xfrm>
              <a:off x="9072387" y="5391922"/>
              <a:ext cx="0" cy="316931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직선 연결선 133"/>
            <p:cNvCxnSpPr/>
            <p:nvPr/>
          </p:nvCxnSpPr>
          <p:spPr>
            <a:xfrm>
              <a:off x="9389887" y="5391922"/>
              <a:ext cx="0" cy="316931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직선 연결선 134"/>
            <p:cNvCxnSpPr/>
            <p:nvPr/>
          </p:nvCxnSpPr>
          <p:spPr>
            <a:xfrm>
              <a:off x="9707387" y="5391922"/>
              <a:ext cx="0" cy="316931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직선 연결선 135"/>
            <p:cNvCxnSpPr/>
            <p:nvPr/>
          </p:nvCxnSpPr>
          <p:spPr>
            <a:xfrm>
              <a:off x="10024887" y="5391922"/>
              <a:ext cx="0" cy="316931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직선 연결선 136"/>
            <p:cNvCxnSpPr/>
            <p:nvPr/>
          </p:nvCxnSpPr>
          <p:spPr>
            <a:xfrm>
              <a:off x="10342387" y="5391922"/>
              <a:ext cx="0" cy="316931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직선 연결선 137"/>
            <p:cNvCxnSpPr/>
            <p:nvPr/>
          </p:nvCxnSpPr>
          <p:spPr>
            <a:xfrm>
              <a:off x="10659887" y="5391922"/>
              <a:ext cx="0" cy="316931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직선 연결선 138"/>
            <p:cNvCxnSpPr/>
            <p:nvPr/>
          </p:nvCxnSpPr>
          <p:spPr>
            <a:xfrm>
              <a:off x="10990087" y="5391922"/>
              <a:ext cx="0" cy="316931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직선 연결선 139"/>
            <p:cNvCxnSpPr/>
            <p:nvPr/>
          </p:nvCxnSpPr>
          <p:spPr>
            <a:xfrm>
              <a:off x="11332987" y="5391922"/>
              <a:ext cx="0" cy="316931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1" name="직사각형 140"/>
            <p:cNvSpPr/>
            <p:nvPr/>
          </p:nvSpPr>
          <p:spPr>
            <a:xfrm>
              <a:off x="5727171" y="5799847"/>
              <a:ext cx="5941587" cy="316931"/>
            </a:xfrm>
            <a:prstGeom prst="rect">
              <a:avLst/>
            </a:prstGeom>
            <a:no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아리따-부리(OTF)-Medium" panose="02020603020101020101" pitchFamily="18" charset="-127"/>
                <a:ea typeface="아리따-부리(OTF)-Medium" panose="02020603020101020101" pitchFamily="18" charset="-127"/>
              </a:endParaRPr>
            </a:p>
          </p:txBody>
        </p:sp>
        <p:cxnSp>
          <p:nvCxnSpPr>
            <p:cNvPr id="142" name="직선 연결선 141"/>
            <p:cNvCxnSpPr/>
            <p:nvPr/>
          </p:nvCxnSpPr>
          <p:spPr>
            <a:xfrm>
              <a:off x="6094237" y="5799847"/>
              <a:ext cx="0" cy="316931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직선 연결선 142"/>
            <p:cNvCxnSpPr/>
            <p:nvPr/>
          </p:nvCxnSpPr>
          <p:spPr>
            <a:xfrm>
              <a:off x="6430787" y="5797681"/>
              <a:ext cx="0" cy="316931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직선 연결선 143"/>
            <p:cNvCxnSpPr/>
            <p:nvPr/>
          </p:nvCxnSpPr>
          <p:spPr>
            <a:xfrm>
              <a:off x="6767337" y="5795515"/>
              <a:ext cx="0" cy="316931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직선 연결선 144"/>
            <p:cNvCxnSpPr/>
            <p:nvPr/>
          </p:nvCxnSpPr>
          <p:spPr>
            <a:xfrm>
              <a:off x="7103887" y="5793349"/>
              <a:ext cx="0" cy="316931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직선 연결선 145"/>
            <p:cNvCxnSpPr/>
            <p:nvPr/>
          </p:nvCxnSpPr>
          <p:spPr>
            <a:xfrm>
              <a:off x="7440437" y="5797533"/>
              <a:ext cx="0" cy="316931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직선 연결선 146"/>
            <p:cNvCxnSpPr/>
            <p:nvPr/>
          </p:nvCxnSpPr>
          <p:spPr>
            <a:xfrm>
              <a:off x="7776987" y="5793349"/>
              <a:ext cx="0" cy="316931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직선 연결선 147"/>
            <p:cNvCxnSpPr/>
            <p:nvPr/>
          </p:nvCxnSpPr>
          <p:spPr>
            <a:xfrm>
              <a:off x="8100837" y="5793349"/>
              <a:ext cx="0" cy="316931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직선 연결선 148"/>
            <p:cNvCxnSpPr/>
            <p:nvPr/>
          </p:nvCxnSpPr>
          <p:spPr>
            <a:xfrm>
              <a:off x="8424687" y="5793349"/>
              <a:ext cx="0" cy="316931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직선 연결선 149"/>
            <p:cNvCxnSpPr/>
            <p:nvPr/>
          </p:nvCxnSpPr>
          <p:spPr>
            <a:xfrm>
              <a:off x="8748537" y="5793349"/>
              <a:ext cx="0" cy="316931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직선 연결선 150"/>
            <p:cNvCxnSpPr/>
            <p:nvPr/>
          </p:nvCxnSpPr>
          <p:spPr>
            <a:xfrm>
              <a:off x="9072387" y="5793349"/>
              <a:ext cx="0" cy="316931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직선 연결선 151"/>
            <p:cNvCxnSpPr/>
            <p:nvPr/>
          </p:nvCxnSpPr>
          <p:spPr>
            <a:xfrm>
              <a:off x="9389887" y="5793349"/>
              <a:ext cx="0" cy="316931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직선 연결선 152"/>
            <p:cNvCxnSpPr/>
            <p:nvPr/>
          </p:nvCxnSpPr>
          <p:spPr>
            <a:xfrm>
              <a:off x="9707387" y="5793349"/>
              <a:ext cx="0" cy="316931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직선 연결선 153"/>
            <p:cNvCxnSpPr/>
            <p:nvPr/>
          </p:nvCxnSpPr>
          <p:spPr>
            <a:xfrm>
              <a:off x="10024887" y="5793349"/>
              <a:ext cx="0" cy="316931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직선 연결선 154"/>
            <p:cNvCxnSpPr/>
            <p:nvPr/>
          </p:nvCxnSpPr>
          <p:spPr>
            <a:xfrm>
              <a:off x="10342387" y="5793349"/>
              <a:ext cx="0" cy="316931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직선 연결선 155"/>
            <p:cNvCxnSpPr/>
            <p:nvPr/>
          </p:nvCxnSpPr>
          <p:spPr>
            <a:xfrm>
              <a:off x="10659887" y="5793349"/>
              <a:ext cx="0" cy="316931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직선 연결선 156"/>
            <p:cNvCxnSpPr/>
            <p:nvPr/>
          </p:nvCxnSpPr>
          <p:spPr>
            <a:xfrm>
              <a:off x="10990087" y="5793349"/>
              <a:ext cx="0" cy="316931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직선 연결선 157"/>
            <p:cNvCxnSpPr/>
            <p:nvPr/>
          </p:nvCxnSpPr>
          <p:spPr>
            <a:xfrm>
              <a:off x="11332987" y="5793349"/>
              <a:ext cx="0" cy="316931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9" name="직사각형 158"/>
            <p:cNvSpPr/>
            <p:nvPr/>
          </p:nvSpPr>
          <p:spPr>
            <a:xfrm>
              <a:off x="5717943" y="4913631"/>
              <a:ext cx="5950815" cy="1278923"/>
            </a:xfrm>
            <a:prstGeom prst="rect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아리따-부리(OTF)-Medium" panose="02020603020101020101" pitchFamily="18" charset="-127"/>
                <a:ea typeface="아리따-부리(OTF)-Medium" panose="02020603020101020101" pitchFamily="18" charset="-127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92A4A25E-0E74-4DD3-8ACA-F6EF19EE457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55831" y="1964788"/>
            <a:ext cx="2181831" cy="186447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F6D234FB-29D6-408A-8A97-09DF508EFB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83386" y="1975495"/>
            <a:ext cx="2237410" cy="1829442"/>
          </a:xfrm>
          <a:prstGeom prst="rect">
            <a:avLst/>
          </a:prstGeom>
        </p:spPr>
      </p:pic>
      <p:sp>
        <p:nvSpPr>
          <p:cNvPr id="8" name="모서리가 접힌 도형 26">
            <a:extLst>
              <a:ext uri="{FF2B5EF4-FFF2-40B4-BE49-F238E27FC236}">
                <a16:creationId xmlns:a16="http://schemas.microsoft.com/office/drawing/2014/main" id="{2EAD309C-7075-4DE6-BAB7-51EAB8320D05}"/>
              </a:ext>
            </a:extLst>
          </p:cNvPr>
          <p:cNvSpPr/>
          <p:nvPr/>
        </p:nvSpPr>
        <p:spPr>
          <a:xfrm>
            <a:off x="9220977" y="1898605"/>
            <a:ext cx="2366503" cy="1991090"/>
          </a:xfrm>
          <a:prstGeom prst="foldedCorner">
            <a:avLst>
              <a:gd name="adj" fmla="val 22179"/>
            </a:avLst>
          </a:prstGeom>
          <a:solidFill>
            <a:schemeClr val="bg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아리따-부리(OTF)-Medium" panose="02020603020101020101" pitchFamily="18" charset="-127"/>
              <a:ea typeface="아리따-부리(OTF)-Medium" panose="02020603020101020101" pitchFamily="18" charset="-127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6D42250A-BEA6-4E67-B040-2858D026EE4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69364" y="1095316"/>
            <a:ext cx="3874423" cy="5191670"/>
          </a:xfrm>
          <a:prstGeom prst="rect">
            <a:avLst/>
          </a:prstGeom>
          <a:effectLst>
            <a:softEdge rad="50800"/>
          </a:effectLst>
        </p:spPr>
      </p:pic>
    </p:spTree>
    <p:extLst>
      <p:ext uri="{BB962C8B-B14F-4D97-AF65-F5344CB8AC3E}">
        <p14:creationId xmlns:p14="http://schemas.microsoft.com/office/powerpoint/2010/main" val="3342133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D8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L 도형 68"/>
          <p:cNvSpPr/>
          <p:nvPr/>
        </p:nvSpPr>
        <p:spPr>
          <a:xfrm flipV="1">
            <a:off x="291387" y="322035"/>
            <a:ext cx="388620" cy="388620"/>
          </a:xfrm>
          <a:prstGeom prst="corner">
            <a:avLst>
              <a:gd name="adj1" fmla="val 8442"/>
              <a:gd name="adj2" fmla="val 10000"/>
            </a:avLst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아리따-부리(OTF)-Medium" panose="02020603020101020101" pitchFamily="18" charset="-127"/>
              <a:ea typeface="아리따-부리(OTF)-Medium" panose="02020603020101020101" pitchFamily="18" charset="-127"/>
              <a:cs typeface="+mn-cs"/>
            </a:endParaRPr>
          </a:p>
        </p:txBody>
      </p:sp>
      <p:sp>
        <p:nvSpPr>
          <p:cNvPr id="70" name="L 도형 69"/>
          <p:cNvSpPr/>
          <p:nvPr/>
        </p:nvSpPr>
        <p:spPr>
          <a:xfrm rot="10800000" flipV="1">
            <a:off x="11494614" y="6156719"/>
            <a:ext cx="396240" cy="396240"/>
          </a:xfrm>
          <a:prstGeom prst="corner">
            <a:avLst>
              <a:gd name="adj1" fmla="val 8442"/>
              <a:gd name="adj2" fmla="val 10000"/>
            </a:avLst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아리따-부리(OTF)-Medium" panose="02020603020101020101" pitchFamily="18" charset="-127"/>
              <a:ea typeface="아리따-부리(OTF)-Medium" panose="02020603020101020101" pitchFamily="18" charset="-127"/>
              <a:cs typeface="+mn-cs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599784" y="588735"/>
            <a:ext cx="709153" cy="243840"/>
            <a:chOff x="380999" y="327660"/>
            <a:chExt cx="1203961" cy="413978"/>
          </a:xfrm>
        </p:grpSpPr>
        <p:sp>
          <p:nvSpPr>
            <p:cNvPr id="15" name="모서리가 둥근 직사각형 14"/>
            <p:cNvSpPr/>
            <p:nvPr/>
          </p:nvSpPr>
          <p:spPr>
            <a:xfrm>
              <a:off x="380999" y="327660"/>
              <a:ext cx="1066799" cy="413978"/>
            </a:xfrm>
            <a:prstGeom prst="roundRect">
              <a:avLst>
                <a:gd name="adj" fmla="val 3680"/>
              </a:avLst>
            </a:prstGeom>
            <a:noFill/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아리따-부리(OTF)-Medium" panose="02020603020101020101" pitchFamily="18" charset="-127"/>
                <a:ea typeface="아리따-부리(OTF)-Medium" panose="02020603020101020101" pitchFamily="18" charset="-127"/>
                <a:cs typeface="+mn-cs"/>
              </a:endParaRPr>
            </a:p>
          </p:txBody>
        </p:sp>
        <p:sp>
          <p:nvSpPr>
            <p:cNvPr id="16" name="사다리꼴 15"/>
            <p:cNvSpPr/>
            <p:nvPr/>
          </p:nvSpPr>
          <p:spPr>
            <a:xfrm rot="5400000">
              <a:off x="1393958" y="466069"/>
              <a:ext cx="244843" cy="137160"/>
            </a:xfrm>
            <a:prstGeom prst="trapezoid">
              <a:avLst>
                <a:gd name="adj" fmla="val 7285"/>
              </a:avLst>
            </a:prstGeom>
            <a:noFill/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아리따-부리(OTF)-Medium" panose="02020603020101020101" pitchFamily="18" charset="-127"/>
                <a:ea typeface="아리따-부리(OTF)-Medium" panose="02020603020101020101" pitchFamily="18" charset="-127"/>
                <a:cs typeface="+mn-cs"/>
              </a:endParaRPr>
            </a:p>
          </p:txBody>
        </p:sp>
        <p:sp>
          <p:nvSpPr>
            <p:cNvPr id="17" name="모서리가 둥근 직사각형 16"/>
            <p:cNvSpPr/>
            <p:nvPr/>
          </p:nvSpPr>
          <p:spPr>
            <a:xfrm>
              <a:off x="434340" y="373380"/>
              <a:ext cx="213360" cy="320040"/>
            </a:xfrm>
            <a:prstGeom prst="roundRect">
              <a:avLst>
                <a:gd name="adj" fmla="val 3680"/>
              </a:avLst>
            </a:prstGeom>
            <a:solidFill>
              <a:schemeClr val="bg2">
                <a:lumMod val="5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아리따-부리(OTF)-Medium" panose="02020603020101020101" pitchFamily="18" charset="-127"/>
                <a:ea typeface="아리따-부리(OTF)-Medium" panose="02020603020101020101" pitchFamily="18" charset="-127"/>
                <a:cs typeface="+mn-cs"/>
              </a:endParaRPr>
            </a:p>
          </p:txBody>
        </p:sp>
      </p:grp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4563" b="89191" l="70845" r="96750">
                        <a14:backgroundMark x1="81894" y1="82136" x2="78273" y2="82071"/>
                        <a14:backgroundMark x1="77530" y1="83560" x2="81894" y2="8601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67666" t="72963" b="10767"/>
          <a:stretch/>
        </p:blipFill>
        <p:spPr>
          <a:xfrm rot="1750145">
            <a:off x="5678741" y="-617554"/>
            <a:ext cx="1545762" cy="111578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AE9837E-7D08-4DD6-BBF4-283ED03AA0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267" y="1022748"/>
            <a:ext cx="5349704" cy="25413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47B580E-45E2-4931-8978-CF2E4249D2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9267" y="3755726"/>
            <a:ext cx="5349704" cy="268247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B0430A6-D0E6-4662-8D95-4EC13DEBE96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43030" y="1040465"/>
            <a:ext cx="5349704" cy="25413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DFDF74C-C5E3-4F11-94F0-C2DF0498994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43030" y="3773434"/>
            <a:ext cx="5349703" cy="2664764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4923443B-C514-4C3F-AF7C-4E7C820EE0A8}"/>
              </a:ext>
            </a:extLst>
          </p:cNvPr>
          <p:cNvSpPr/>
          <p:nvPr/>
        </p:nvSpPr>
        <p:spPr>
          <a:xfrm>
            <a:off x="1182624" y="2450592"/>
            <a:ext cx="780288" cy="152400"/>
          </a:xfrm>
          <a:prstGeom prst="rect">
            <a:avLst/>
          </a:prstGeom>
          <a:solidFill>
            <a:schemeClr val="accent2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C3DDC8E-28A4-4259-BD89-0A3FFB2A5398}"/>
              </a:ext>
            </a:extLst>
          </p:cNvPr>
          <p:cNvSpPr/>
          <p:nvPr/>
        </p:nvSpPr>
        <p:spPr>
          <a:xfrm>
            <a:off x="2640173" y="2468880"/>
            <a:ext cx="694339" cy="140208"/>
          </a:xfrm>
          <a:prstGeom prst="rect">
            <a:avLst/>
          </a:prstGeom>
          <a:solidFill>
            <a:schemeClr val="accent2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62D1C91-C038-41F1-AB3E-688CC23BB70F}"/>
              </a:ext>
            </a:extLst>
          </p:cNvPr>
          <p:cNvSpPr/>
          <p:nvPr/>
        </p:nvSpPr>
        <p:spPr>
          <a:xfrm>
            <a:off x="1182624" y="5224272"/>
            <a:ext cx="780288" cy="152400"/>
          </a:xfrm>
          <a:prstGeom prst="rect">
            <a:avLst/>
          </a:prstGeom>
          <a:solidFill>
            <a:schemeClr val="accent2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34D65DA-76FA-4507-8602-6BC08F40B2F3}"/>
              </a:ext>
            </a:extLst>
          </p:cNvPr>
          <p:cNvSpPr/>
          <p:nvPr/>
        </p:nvSpPr>
        <p:spPr>
          <a:xfrm>
            <a:off x="1981200" y="5224272"/>
            <a:ext cx="615696" cy="152400"/>
          </a:xfrm>
          <a:prstGeom prst="rect">
            <a:avLst/>
          </a:prstGeom>
          <a:solidFill>
            <a:schemeClr val="accent2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2EEAED6-D8D6-445D-9ACE-8EF8DBCA6DC8}"/>
              </a:ext>
            </a:extLst>
          </p:cNvPr>
          <p:cNvSpPr/>
          <p:nvPr/>
        </p:nvSpPr>
        <p:spPr>
          <a:xfrm>
            <a:off x="2615185" y="5224272"/>
            <a:ext cx="682752" cy="152400"/>
          </a:xfrm>
          <a:prstGeom prst="rect">
            <a:avLst/>
          </a:prstGeom>
          <a:solidFill>
            <a:schemeClr val="accent2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3BE351E-50CC-4050-B5DB-2EF7635DABA1}"/>
              </a:ext>
            </a:extLst>
          </p:cNvPr>
          <p:cNvSpPr/>
          <p:nvPr/>
        </p:nvSpPr>
        <p:spPr>
          <a:xfrm>
            <a:off x="6992247" y="5314188"/>
            <a:ext cx="719193" cy="166116"/>
          </a:xfrm>
          <a:prstGeom prst="rect">
            <a:avLst/>
          </a:prstGeom>
          <a:solidFill>
            <a:schemeClr val="accent2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45C12FB-C77F-4A5A-A11E-ECEE5E767725}"/>
              </a:ext>
            </a:extLst>
          </p:cNvPr>
          <p:cNvSpPr/>
          <p:nvPr/>
        </p:nvSpPr>
        <p:spPr>
          <a:xfrm>
            <a:off x="7717536" y="5314188"/>
            <a:ext cx="557939" cy="166116"/>
          </a:xfrm>
          <a:prstGeom prst="rect">
            <a:avLst/>
          </a:prstGeom>
          <a:solidFill>
            <a:schemeClr val="accent2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36A5406-CDD5-4410-9A5B-0652DCCFF921}"/>
              </a:ext>
            </a:extLst>
          </p:cNvPr>
          <p:cNvSpPr/>
          <p:nvPr/>
        </p:nvSpPr>
        <p:spPr>
          <a:xfrm>
            <a:off x="8281571" y="5314188"/>
            <a:ext cx="796912" cy="166116"/>
          </a:xfrm>
          <a:prstGeom prst="rect">
            <a:avLst/>
          </a:prstGeom>
          <a:solidFill>
            <a:schemeClr val="accent2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5BE80F7C-52DE-43DD-8F95-5BEA1E629969}"/>
              </a:ext>
            </a:extLst>
          </p:cNvPr>
          <p:cNvSpPr/>
          <p:nvPr/>
        </p:nvSpPr>
        <p:spPr>
          <a:xfrm>
            <a:off x="6992025" y="2748424"/>
            <a:ext cx="656423" cy="171560"/>
          </a:xfrm>
          <a:prstGeom prst="rect">
            <a:avLst/>
          </a:prstGeom>
          <a:solidFill>
            <a:schemeClr val="accent2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E4269F4-01B0-4A0D-B955-7B4A0E62E3A8}"/>
              </a:ext>
            </a:extLst>
          </p:cNvPr>
          <p:cNvSpPr/>
          <p:nvPr/>
        </p:nvSpPr>
        <p:spPr>
          <a:xfrm>
            <a:off x="7686581" y="2745717"/>
            <a:ext cx="656423" cy="171560"/>
          </a:xfrm>
          <a:prstGeom prst="rect">
            <a:avLst/>
          </a:prstGeom>
          <a:solidFill>
            <a:schemeClr val="accent2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9C4096C5-596B-4932-894E-58166A97D31C}"/>
              </a:ext>
            </a:extLst>
          </p:cNvPr>
          <p:cNvSpPr/>
          <p:nvPr/>
        </p:nvSpPr>
        <p:spPr>
          <a:xfrm>
            <a:off x="8368142" y="2745717"/>
            <a:ext cx="757570" cy="171560"/>
          </a:xfrm>
          <a:prstGeom prst="rect">
            <a:avLst/>
          </a:prstGeom>
          <a:solidFill>
            <a:schemeClr val="accent2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71B0B655-867A-408E-AD45-86ACEBAD14E1}"/>
              </a:ext>
            </a:extLst>
          </p:cNvPr>
          <p:cNvSpPr/>
          <p:nvPr/>
        </p:nvSpPr>
        <p:spPr>
          <a:xfrm>
            <a:off x="1989273" y="2456688"/>
            <a:ext cx="630634" cy="146304"/>
          </a:xfrm>
          <a:prstGeom prst="rect">
            <a:avLst/>
          </a:prstGeom>
          <a:solidFill>
            <a:schemeClr val="accent2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DD680D2-4002-4215-A9D2-B53EA0FE946D}"/>
              </a:ext>
            </a:extLst>
          </p:cNvPr>
          <p:cNvSpPr txBox="1"/>
          <p:nvPr/>
        </p:nvSpPr>
        <p:spPr>
          <a:xfrm>
            <a:off x="1348728" y="540642"/>
            <a:ext cx="8867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spc="300" dirty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아리따-부리(OTF)-Bold" panose="02020603020101020101" pitchFamily="18" charset="-127"/>
                <a:ea typeface="아리따-부리(OTF)-Bold" panose="02020603020101020101" pitchFamily="18" charset="-127"/>
              </a:rPr>
              <a:t>Intro</a:t>
            </a:r>
          </a:p>
        </p:txBody>
      </p:sp>
    </p:spTree>
    <p:extLst>
      <p:ext uri="{BB962C8B-B14F-4D97-AF65-F5344CB8AC3E}">
        <p14:creationId xmlns:p14="http://schemas.microsoft.com/office/powerpoint/2010/main" val="17794567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E399C49C-2B26-419A-BC0B-685BB629DCD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002" y="0"/>
            <a:ext cx="12193002" cy="6902314"/>
          </a:xfrm>
          <a:prstGeom prst="rect">
            <a:avLst/>
          </a:prstGeom>
        </p:spPr>
      </p:pic>
      <p:sp>
        <p:nvSpPr>
          <p:cNvPr id="69" name="L 도형 68"/>
          <p:cNvSpPr/>
          <p:nvPr/>
        </p:nvSpPr>
        <p:spPr>
          <a:xfrm flipV="1">
            <a:off x="291387" y="322035"/>
            <a:ext cx="388620" cy="388620"/>
          </a:xfrm>
          <a:prstGeom prst="corner">
            <a:avLst>
              <a:gd name="adj1" fmla="val 8442"/>
              <a:gd name="adj2" fmla="val 10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L 도형 69"/>
          <p:cNvSpPr/>
          <p:nvPr/>
        </p:nvSpPr>
        <p:spPr>
          <a:xfrm rot="10800000" flipV="1">
            <a:off x="11494614" y="6156719"/>
            <a:ext cx="396240" cy="396240"/>
          </a:xfrm>
          <a:prstGeom prst="corner">
            <a:avLst>
              <a:gd name="adj1" fmla="val 8442"/>
              <a:gd name="adj2" fmla="val 10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/>
          <p:cNvGrpSpPr/>
          <p:nvPr/>
        </p:nvGrpSpPr>
        <p:grpSpPr>
          <a:xfrm>
            <a:off x="599784" y="588735"/>
            <a:ext cx="709153" cy="243840"/>
            <a:chOff x="380999" y="327660"/>
            <a:chExt cx="1203961" cy="413978"/>
          </a:xfrm>
        </p:grpSpPr>
        <p:sp>
          <p:nvSpPr>
            <p:cNvPr id="15" name="모서리가 둥근 직사각형 14"/>
            <p:cNvSpPr/>
            <p:nvPr/>
          </p:nvSpPr>
          <p:spPr>
            <a:xfrm>
              <a:off x="380999" y="327660"/>
              <a:ext cx="1066799" cy="413978"/>
            </a:xfrm>
            <a:prstGeom prst="roundRect">
              <a:avLst>
                <a:gd name="adj" fmla="val 3680"/>
              </a:avLst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사다리꼴 15"/>
            <p:cNvSpPr/>
            <p:nvPr/>
          </p:nvSpPr>
          <p:spPr>
            <a:xfrm rot="5400000">
              <a:off x="1393958" y="466069"/>
              <a:ext cx="244843" cy="137160"/>
            </a:xfrm>
            <a:prstGeom prst="trapezoid">
              <a:avLst>
                <a:gd name="adj" fmla="val 7285"/>
              </a:avLst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모서리가 둥근 직사각형 16"/>
            <p:cNvSpPr/>
            <p:nvPr/>
          </p:nvSpPr>
          <p:spPr>
            <a:xfrm>
              <a:off x="434340" y="373380"/>
              <a:ext cx="213360" cy="320040"/>
            </a:xfrm>
            <a:prstGeom prst="roundRect">
              <a:avLst>
                <a:gd name="adj" fmla="val 3680"/>
              </a:avLst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1371212" y="540642"/>
            <a:ext cx="8867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아리따-부리(OTF)-Bold" panose="02020603020101020101" pitchFamily="18" charset="-127"/>
                <a:ea typeface="아리따-부리(OTF)-Bold" panose="02020603020101020101" pitchFamily="18" charset="-127"/>
              </a:rPr>
              <a:t>Intro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899789" y="2361279"/>
            <a:ext cx="8241359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dirty="0" err="1">
                <a:solidFill>
                  <a:schemeClr val="bg1"/>
                </a:solidFill>
                <a:latin typeface="아리따-부리(OTF)-SemiBold" panose="02020603020101020101" pitchFamily="18" charset="-127"/>
                <a:ea typeface="아리따-부리(OTF)-SemiBold" panose="02020603020101020101" pitchFamily="18" charset="-127"/>
              </a:rPr>
              <a:t>tfidf</a:t>
            </a:r>
            <a:r>
              <a:rPr lang="ko-KR" altLang="en-US" sz="6000" dirty="0">
                <a:solidFill>
                  <a:schemeClr val="bg1"/>
                </a:solidFill>
                <a:latin typeface="아리따-부리(OTF)-SemiBold" panose="02020603020101020101" pitchFamily="18" charset="-127"/>
                <a:ea typeface="아리따-부리(OTF)-SemiBold" panose="02020603020101020101" pitchFamily="18" charset="-127"/>
              </a:rPr>
              <a:t>를 이용한</a:t>
            </a:r>
            <a:endParaRPr lang="en-US" altLang="ko-KR" sz="6000" dirty="0">
              <a:solidFill>
                <a:schemeClr val="bg1"/>
              </a:solidFill>
              <a:latin typeface="아리따-부리(OTF)-SemiBold" panose="02020603020101020101" pitchFamily="18" charset="-127"/>
              <a:ea typeface="아리따-부리(OTF)-SemiBold" panose="02020603020101020101" pitchFamily="18" charset="-127"/>
            </a:endParaRPr>
          </a:p>
          <a:p>
            <a:pPr algn="ctr"/>
            <a:r>
              <a:rPr lang="ko-KR" altLang="en-US" sz="6000" dirty="0">
                <a:solidFill>
                  <a:schemeClr val="bg1"/>
                </a:solidFill>
                <a:latin typeface="아리따-부리(OTF)-SemiBold" panose="02020603020101020101" pitchFamily="18" charset="-127"/>
                <a:ea typeface="아리따-부리(OTF)-SemiBold" panose="02020603020101020101" pitchFamily="18" charset="-127"/>
              </a:rPr>
              <a:t> 컨텐츠 기반 추천 시스템</a:t>
            </a:r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4563" b="89191" l="70845" r="96750">
                        <a14:backgroundMark x1="81894" y1="82136" x2="78273" y2="82071"/>
                        <a14:backgroundMark x1="77530" y1="83560" x2="81894" y2="8601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78608" t="82904" b="10767"/>
          <a:stretch/>
        </p:blipFill>
        <p:spPr>
          <a:xfrm rot="1730132">
            <a:off x="8892578" y="2301700"/>
            <a:ext cx="1267504" cy="53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2646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D8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L 도형 68"/>
          <p:cNvSpPr/>
          <p:nvPr/>
        </p:nvSpPr>
        <p:spPr>
          <a:xfrm flipV="1">
            <a:off x="291387" y="322035"/>
            <a:ext cx="388620" cy="388620"/>
          </a:xfrm>
          <a:prstGeom prst="corner">
            <a:avLst>
              <a:gd name="adj1" fmla="val 8442"/>
              <a:gd name="adj2" fmla="val 10000"/>
            </a:avLst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아리따-부리(OTF)-Medium" panose="02020603020101020101" pitchFamily="18" charset="-127"/>
              <a:ea typeface="아리따-부리(OTF)-Medium" panose="02020603020101020101" pitchFamily="18" charset="-127"/>
              <a:cs typeface="+mn-cs"/>
            </a:endParaRPr>
          </a:p>
        </p:txBody>
      </p:sp>
      <p:sp>
        <p:nvSpPr>
          <p:cNvPr id="70" name="L 도형 69"/>
          <p:cNvSpPr/>
          <p:nvPr/>
        </p:nvSpPr>
        <p:spPr>
          <a:xfrm rot="10800000" flipV="1">
            <a:off x="11494614" y="6156719"/>
            <a:ext cx="396240" cy="396240"/>
          </a:xfrm>
          <a:prstGeom prst="corner">
            <a:avLst>
              <a:gd name="adj1" fmla="val 8442"/>
              <a:gd name="adj2" fmla="val 10000"/>
            </a:avLst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아리따-부리(OTF)-Medium" panose="02020603020101020101" pitchFamily="18" charset="-127"/>
              <a:ea typeface="아리따-부리(OTF)-Medium" panose="02020603020101020101" pitchFamily="18" charset="-127"/>
              <a:cs typeface="+mn-cs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599784" y="588735"/>
            <a:ext cx="709153" cy="243840"/>
            <a:chOff x="380999" y="327660"/>
            <a:chExt cx="1203961" cy="413978"/>
          </a:xfrm>
        </p:grpSpPr>
        <p:sp>
          <p:nvSpPr>
            <p:cNvPr id="15" name="모서리가 둥근 직사각형 14"/>
            <p:cNvSpPr/>
            <p:nvPr/>
          </p:nvSpPr>
          <p:spPr>
            <a:xfrm>
              <a:off x="380999" y="327660"/>
              <a:ext cx="1066799" cy="413978"/>
            </a:xfrm>
            <a:prstGeom prst="roundRect">
              <a:avLst>
                <a:gd name="adj" fmla="val 3680"/>
              </a:avLst>
            </a:prstGeom>
            <a:noFill/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아리따-부리(OTF)-Medium" panose="02020603020101020101" pitchFamily="18" charset="-127"/>
                <a:ea typeface="아리따-부리(OTF)-Medium" panose="02020603020101020101" pitchFamily="18" charset="-127"/>
                <a:cs typeface="+mn-cs"/>
              </a:endParaRPr>
            </a:p>
          </p:txBody>
        </p:sp>
        <p:sp>
          <p:nvSpPr>
            <p:cNvPr id="16" name="사다리꼴 15"/>
            <p:cNvSpPr/>
            <p:nvPr/>
          </p:nvSpPr>
          <p:spPr>
            <a:xfrm rot="5400000">
              <a:off x="1393958" y="466069"/>
              <a:ext cx="244843" cy="137160"/>
            </a:xfrm>
            <a:prstGeom prst="trapezoid">
              <a:avLst>
                <a:gd name="adj" fmla="val 7285"/>
              </a:avLst>
            </a:prstGeom>
            <a:noFill/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아리따-부리(OTF)-Medium" panose="02020603020101020101" pitchFamily="18" charset="-127"/>
                <a:ea typeface="아리따-부리(OTF)-Medium" panose="02020603020101020101" pitchFamily="18" charset="-127"/>
                <a:cs typeface="+mn-cs"/>
              </a:endParaRPr>
            </a:p>
          </p:txBody>
        </p:sp>
        <p:sp>
          <p:nvSpPr>
            <p:cNvPr id="17" name="모서리가 둥근 직사각형 16"/>
            <p:cNvSpPr/>
            <p:nvPr/>
          </p:nvSpPr>
          <p:spPr>
            <a:xfrm>
              <a:off x="434340" y="373380"/>
              <a:ext cx="213360" cy="320040"/>
            </a:xfrm>
            <a:prstGeom prst="roundRect">
              <a:avLst>
                <a:gd name="adj" fmla="val 3680"/>
              </a:avLst>
            </a:prstGeom>
            <a:solidFill>
              <a:schemeClr val="bg2">
                <a:lumMod val="5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아리따-부리(OTF)-Medium" panose="02020603020101020101" pitchFamily="18" charset="-127"/>
                <a:ea typeface="아리따-부리(OTF)-Medium" panose="02020603020101020101" pitchFamily="18" charset="-127"/>
                <a:cs typeface="+mn-cs"/>
              </a:endParaRPr>
            </a:p>
          </p:txBody>
        </p:sp>
      </p:grp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4563" b="89191" l="70845" r="96750">
                        <a14:backgroundMark x1="81894" y1="82136" x2="78273" y2="82071"/>
                        <a14:backgroundMark x1="77530" y1="83560" x2="81894" y2="8601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67666" t="72963" b="10767"/>
          <a:stretch/>
        </p:blipFill>
        <p:spPr>
          <a:xfrm rot="1750145">
            <a:off x="7186698" y="-235856"/>
            <a:ext cx="1545762" cy="111578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DB80E726-5E14-4F23-A5BA-66BB95A5D4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203" y="1099275"/>
            <a:ext cx="4823113" cy="5072118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11EAAE7C-5474-4790-9169-24088803B7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37684" y="1084601"/>
            <a:ext cx="4823113" cy="507211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12C2557-9101-44FB-B205-F918F08DF83E}"/>
              </a:ext>
            </a:extLst>
          </p:cNvPr>
          <p:cNvSpPr txBox="1"/>
          <p:nvPr/>
        </p:nvSpPr>
        <p:spPr>
          <a:xfrm>
            <a:off x="1349931" y="540517"/>
            <a:ext cx="36695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spc="300" dirty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아리따-부리(OTF)-Bold" panose="02020603020101020101" pitchFamily="18" charset="-127"/>
                <a:ea typeface="아리따-부리(OTF)-Bold" panose="02020603020101020101" pitchFamily="18" charset="-127"/>
              </a:rPr>
              <a:t>Crawling &amp; Preprocessing</a:t>
            </a:r>
            <a:endParaRPr lang="ko-KR" altLang="en-US" sz="1400" spc="300" dirty="0">
              <a:solidFill>
                <a:schemeClr val="bg2">
                  <a:lumMod val="50000"/>
                </a:schemeClr>
              </a:solidFill>
              <a:latin typeface="아리따-부리(OTF)-Bold" panose="02020603020101020101" pitchFamily="18" charset="-127"/>
              <a:ea typeface="아리따-부리(OTF)-Bold" panose="02020603020101020101" pitchFamily="18" charset="-127"/>
            </a:endParaRPr>
          </a:p>
        </p:txBody>
      </p:sp>
      <p:sp>
        <p:nvSpPr>
          <p:cNvPr id="4" name="모서리가 둥근 직사각형 16">
            <a:extLst>
              <a:ext uri="{FF2B5EF4-FFF2-40B4-BE49-F238E27FC236}">
                <a16:creationId xmlns:a16="http://schemas.microsoft.com/office/drawing/2014/main" id="{202F8879-D416-466A-BED7-5D1C5B85CF38}"/>
              </a:ext>
            </a:extLst>
          </p:cNvPr>
          <p:cNvSpPr/>
          <p:nvPr/>
        </p:nvSpPr>
        <p:spPr>
          <a:xfrm>
            <a:off x="783603" y="615540"/>
            <a:ext cx="125673" cy="188509"/>
          </a:xfrm>
          <a:prstGeom prst="roundRect">
            <a:avLst>
              <a:gd name="adj" fmla="val 3680"/>
            </a:avLst>
          </a:prstGeom>
          <a:solidFill>
            <a:schemeClr val="bg2">
              <a:lumMod val="5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아리따-부리(OTF)-Medium" panose="02020603020101020101" pitchFamily="18" charset="-127"/>
              <a:ea typeface="아리따-부리(OTF)-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53948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D8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L 도형 68"/>
          <p:cNvSpPr/>
          <p:nvPr/>
        </p:nvSpPr>
        <p:spPr>
          <a:xfrm flipV="1">
            <a:off x="291387" y="322035"/>
            <a:ext cx="388620" cy="388620"/>
          </a:xfrm>
          <a:prstGeom prst="corner">
            <a:avLst>
              <a:gd name="adj1" fmla="val 8442"/>
              <a:gd name="adj2" fmla="val 10000"/>
            </a:avLst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L 도형 69"/>
          <p:cNvSpPr/>
          <p:nvPr/>
        </p:nvSpPr>
        <p:spPr>
          <a:xfrm rot="10800000" flipV="1">
            <a:off x="11494614" y="6156719"/>
            <a:ext cx="396240" cy="396240"/>
          </a:xfrm>
          <a:prstGeom prst="corner">
            <a:avLst>
              <a:gd name="adj1" fmla="val 8442"/>
              <a:gd name="adj2" fmla="val 10000"/>
            </a:avLst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1349931" y="540517"/>
            <a:ext cx="36695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spc="300" dirty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아리따-부리(OTF)-Bold" panose="02020603020101020101" pitchFamily="18" charset="-127"/>
                <a:ea typeface="아리따-부리(OTF)-Bold" panose="02020603020101020101" pitchFamily="18" charset="-127"/>
              </a:rPr>
              <a:t>Crawling &amp; Preprocessing</a:t>
            </a:r>
            <a:endParaRPr lang="ko-KR" altLang="en-US" sz="1400" spc="300" dirty="0">
              <a:solidFill>
                <a:schemeClr val="bg2">
                  <a:lumMod val="50000"/>
                </a:schemeClr>
              </a:solidFill>
              <a:latin typeface="아리따-부리(OTF)-Bold" panose="02020603020101020101" pitchFamily="18" charset="-127"/>
              <a:ea typeface="아리따-부리(OTF)-Bold" panose="02020603020101020101" pitchFamily="18" charset="-127"/>
            </a:endParaRP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ABB8B52E-F40D-4F1F-B88A-DC06A38F5ACC}"/>
              </a:ext>
            </a:extLst>
          </p:cNvPr>
          <p:cNvGrpSpPr/>
          <p:nvPr/>
        </p:nvGrpSpPr>
        <p:grpSpPr>
          <a:xfrm>
            <a:off x="599784" y="588735"/>
            <a:ext cx="709153" cy="243840"/>
            <a:chOff x="380999" y="327660"/>
            <a:chExt cx="1203961" cy="413978"/>
          </a:xfrm>
        </p:grpSpPr>
        <p:sp>
          <p:nvSpPr>
            <p:cNvPr id="43" name="모서리가 둥근 직사각형 14">
              <a:extLst>
                <a:ext uri="{FF2B5EF4-FFF2-40B4-BE49-F238E27FC236}">
                  <a16:creationId xmlns:a16="http://schemas.microsoft.com/office/drawing/2014/main" id="{4631D408-C8AF-4755-A9D3-53A0FAA31A21}"/>
                </a:ext>
              </a:extLst>
            </p:cNvPr>
            <p:cNvSpPr/>
            <p:nvPr/>
          </p:nvSpPr>
          <p:spPr>
            <a:xfrm>
              <a:off x="380999" y="327660"/>
              <a:ext cx="1066799" cy="413978"/>
            </a:xfrm>
            <a:prstGeom prst="roundRect">
              <a:avLst>
                <a:gd name="adj" fmla="val 3680"/>
              </a:avLst>
            </a:prstGeom>
            <a:noFill/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아리따-부리(OTF)-Medium" panose="02020603020101020101" pitchFamily="18" charset="-127"/>
                <a:ea typeface="아리따-부리(OTF)-Medium" panose="02020603020101020101" pitchFamily="18" charset="-127"/>
              </a:endParaRPr>
            </a:p>
          </p:txBody>
        </p:sp>
        <p:sp>
          <p:nvSpPr>
            <p:cNvPr id="50" name="사다리꼴 49">
              <a:extLst>
                <a:ext uri="{FF2B5EF4-FFF2-40B4-BE49-F238E27FC236}">
                  <a16:creationId xmlns:a16="http://schemas.microsoft.com/office/drawing/2014/main" id="{9B61559F-B77C-442F-9914-100E86AB427E}"/>
                </a:ext>
              </a:extLst>
            </p:cNvPr>
            <p:cNvSpPr/>
            <p:nvPr/>
          </p:nvSpPr>
          <p:spPr>
            <a:xfrm rot="5400000">
              <a:off x="1393958" y="466069"/>
              <a:ext cx="244843" cy="137160"/>
            </a:xfrm>
            <a:prstGeom prst="trapezoid">
              <a:avLst>
                <a:gd name="adj" fmla="val 7285"/>
              </a:avLst>
            </a:prstGeom>
            <a:noFill/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아리따-부리(OTF)-Medium" panose="02020603020101020101" pitchFamily="18" charset="-127"/>
                <a:ea typeface="아리따-부리(OTF)-Medium" panose="02020603020101020101" pitchFamily="18" charset="-127"/>
              </a:endParaRPr>
            </a:p>
          </p:txBody>
        </p:sp>
        <p:sp>
          <p:nvSpPr>
            <p:cNvPr id="54" name="모서리가 둥근 직사각형 16">
              <a:extLst>
                <a:ext uri="{FF2B5EF4-FFF2-40B4-BE49-F238E27FC236}">
                  <a16:creationId xmlns:a16="http://schemas.microsoft.com/office/drawing/2014/main" id="{DC872296-CAFA-4F08-9EE4-0E2F5895F846}"/>
                </a:ext>
              </a:extLst>
            </p:cNvPr>
            <p:cNvSpPr/>
            <p:nvPr/>
          </p:nvSpPr>
          <p:spPr>
            <a:xfrm>
              <a:off x="434340" y="373380"/>
              <a:ext cx="213360" cy="320040"/>
            </a:xfrm>
            <a:prstGeom prst="roundRect">
              <a:avLst>
                <a:gd name="adj" fmla="val 3680"/>
              </a:avLst>
            </a:prstGeom>
            <a:solidFill>
              <a:schemeClr val="bg2">
                <a:lumMod val="5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아리따-부리(OTF)-Medium" panose="02020603020101020101" pitchFamily="18" charset="-127"/>
                <a:ea typeface="아리따-부리(OTF)-Medium" panose="02020603020101020101" pitchFamily="18" charset="-127"/>
              </a:endParaRPr>
            </a:p>
          </p:txBody>
        </p:sp>
      </p:grpSp>
      <p:sp>
        <p:nvSpPr>
          <p:cNvPr id="6" name="모서리가 둥근 직사각형 16">
            <a:extLst>
              <a:ext uri="{FF2B5EF4-FFF2-40B4-BE49-F238E27FC236}">
                <a16:creationId xmlns:a16="http://schemas.microsoft.com/office/drawing/2014/main" id="{D1482781-59E5-46FF-B860-1A7F505931D0}"/>
              </a:ext>
            </a:extLst>
          </p:cNvPr>
          <p:cNvSpPr/>
          <p:nvPr/>
        </p:nvSpPr>
        <p:spPr>
          <a:xfrm>
            <a:off x="783603" y="615540"/>
            <a:ext cx="125673" cy="188509"/>
          </a:xfrm>
          <a:prstGeom prst="roundRect">
            <a:avLst>
              <a:gd name="adj" fmla="val 3680"/>
            </a:avLst>
          </a:prstGeom>
          <a:solidFill>
            <a:schemeClr val="bg2">
              <a:lumMod val="5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아리따-부리(OTF)-Medium" panose="02020603020101020101" pitchFamily="18" charset="-127"/>
              <a:ea typeface="아리따-부리(OTF)-Medium" panose="02020603020101020101" pitchFamily="18" charset="-127"/>
            </a:endParaRPr>
          </a:p>
        </p:txBody>
      </p:sp>
      <p:pic>
        <p:nvPicPr>
          <p:cNvPr id="87" name="그림 86">
            <a:extLst>
              <a:ext uri="{FF2B5EF4-FFF2-40B4-BE49-F238E27FC236}">
                <a16:creationId xmlns:a16="http://schemas.microsoft.com/office/drawing/2014/main" id="{8E776D38-7AD5-4375-A5E2-993F5C4C21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532" y="977356"/>
            <a:ext cx="3245997" cy="5469851"/>
          </a:xfrm>
          <a:prstGeom prst="rect">
            <a:avLst/>
          </a:prstGeom>
        </p:spPr>
      </p:pic>
      <p:pic>
        <p:nvPicPr>
          <p:cNvPr id="88" name="그림 87">
            <a:extLst>
              <a:ext uri="{FF2B5EF4-FFF2-40B4-BE49-F238E27FC236}">
                <a16:creationId xmlns:a16="http://schemas.microsoft.com/office/drawing/2014/main" id="{D4803106-B7E2-482D-A9CA-18A9FB2572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5163" y="977355"/>
            <a:ext cx="3290921" cy="5469851"/>
          </a:xfrm>
          <a:prstGeom prst="rect">
            <a:avLst/>
          </a:prstGeom>
        </p:spPr>
      </p:pic>
      <p:pic>
        <p:nvPicPr>
          <p:cNvPr id="89" name="그림 88">
            <a:extLst>
              <a:ext uri="{FF2B5EF4-FFF2-40B4-BE49-F238E27FC236}">
                <a16:creationId xmlns:a16="http://schemas.microsoft.com/office/drawing/2014/main" id="{0CB5D9D6-7A30-4938-9ED1-D6B43E4643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1719" y="977358"/>
            <a:ext cx="3244245" cy="5469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1582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D8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L 도형 68"/>
          <p:cNvSpPr/>
          <p:nvPr/>
        </p:nvSpPr>
        <p:spPr>
          <a:xfrm flipV="1">
            <a:off x="291387" y="322035"/>
            <a:ext cx="388620" cy="388620"/>
          </a:xfrm>
          <a:prstGeom prst="corner">
            <a:avLst>
              <a:gd name="adj1" fmla="val 8442"/>
              <a:gd name="adj2" fmla="val 10000"/>
            </a:avLst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아리따-부리(OTF)-Medium" panose="02020603020101020101" pitchFamily="18" charset="-127"/>
              <a:ea typeface="아리따-부리(OTF)-Medium" panose="02020603020101020101" pitchFamily="18" charset="-127"/>
              <a:cs typeface="+mn-cs"/>
            </a:endParaRPr>
          </a:p>
        </p:txBody>
      </p:sp>
      <p:sp>
        <p:nvSpPr>
          <p:cNvPr id="70" name="L 도형 69"/>
          <p:cNvSpPr/>
          <p:nvPr/>
        </p:nvSpPr>
        <p:spPr>
          <a:xfrm rot="10800000" flipV="1">
            <a:off x="11494614" y="6156719"/>
            <a:ext cx="396240" cy="396240"/>
          </a:xfrm>
          <a:prstGeom prst="corner">
            <a:avLst>
              <a:gd name="adj1" fmla="val 8442"/>
              <a:gd name="adj2" fmla="val 10000"/>
            </a:avLst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아리따-부리(OTF)-Medium" panose="02020603020101020101" pitchFamily="18" charset="-127"/>
              <a:ea typeface="아리따-부리(OTF)-Medium" panose="02020603020101020101" pitchFamily="18" charset="-127"/>
              <a:cs typeface="+mn-cs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599784" y="588735"/>
            <a:ext cx="709153" cy="243840"/>
            <a:chOff x="380999" y="327660"/>
            <a:chExt cx="1203961" cy="413978"/>
          </a:xfrm>
        </p:grpSpPr>
        <p:sp>
          <p:nvSpPr>
            <p:cNvPr id="15" name="모서리가 둥근 직사각형 14"/>
            <p:cNvSpPr/>
            <p:nvPr/>
          </p:nvSpPr>
          <p:spPr>
            <a:xfrm>
              <a:off x="380999" y="327660"/>
              <a:ext cx="1066799" cy="413978"/>
            </a:xfrm>
            <a:prstGeom prst="roundRect">
              <a:avLst>
                <a:gd name="adj" fmla="val 3680"/>
              </a:avLst>
            </a:prstGeom>
            <a:noFill/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아리따-부리(OTF)-Medium" panose="02020603020101020101" pitchFamily="18" charset="-127"/>
                <a:ea typeface="아리따-부리(OTF)-Medium" panose="02020603020101020101" pitchFamily="18" charset="-127"/>
                <a:cs typeface="+mn-cs"/>
              </a:endParaRPr>
            </a:p>
          </p:txBody>
        </p:sp>
        <p:sp>
          <p:nvSpPr>
            <p:cNvPr id="16" name="사다리꼴 15"/>
            <p:cNvSpPr/>
            <p:nvPr/>
          </p:nvSpPr>
          <p:spPr>
            <a:xfrm rot="5400000">
              <a:off x="1393958" y="466069"/>
              <a:ext cx="244843" cy="137160"/>
            </a:xfrm>
            <a:prstGeom prst="trapezoid">
              <a:avLst>
                <a:gd name="adj" fmla="val 7285"/>
              </a:avLst>
            </a:prstGeom>
            <a:noFill/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아리따-부리(OTF)-Medium" panose="02020603020101020101" pitchFamily="18" charset="-127"/>
                <a:ea typeface="아리따-부리(OTF)-Medium" panose="02020603020101020101" pitchFamily="18" charset="-127"/>
                <a:cs typeface="+mn-cs"/>
              </a:endParaRPr>
            </a:p>
          </p:txBody>
        </p:sp>
        <p:sp>
          <p:nvSpPr>
            <p:cNvPr id="17" name="모서리가 둥근 직사각형 16"/>
            <p:cNvSpPr/>
            <p:nvPr/>
          </p:nvSpPr>
          <p:spPr>
            <a:xfrm>
              <a:off x="434340" y="373380"/>
              <a:ext cx="213360" cy="320040"/>
            </a:xfrm>
            <a:prstGeom prst="roundRect">
              <a:avLst>
                <a:gd name="adj" fmla="val 3680"/>
              </a:avLst>
            </a:prstGeom>
            <a:solidFill>
              <a:schemeClr val="bg2">
                <a:lumMod val="5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아리따-부리(OTF)-Medium" panose="02020603020101020101" pitchFamily="18" charset="-127"/>
                <a:ea typeface="아리따-부리(OTF)-Medium" panose="02020603020101020101" pitchFamily="18" charset="-127"/>
                <a:cs typeface="+mn-cs"/>
              </a:endParaRPr>
            </a:p>
          </p:txBody>
        </p:sp>
      </p:grp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4563" b="89191" l="70845" r="96750">
                        <a14:backgroundMark x1="81894" y1="82136" x2="78273" y2="82071"/>
                        <a14:backgroundMark x1="77530" y1="83560" x2="81894" y2="8601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67666" t="72963" b="10767"/>
          <a:stretch/>
        </p:blipFill>
        <p:spPr>
          <a:xfrm rot="1750145">
            <a:off x="6072355" y="-380235"/>
            <a:ext cx="1545762" cy="111578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BE6E091-4F37-48DF-9204-C70912F532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8146" y="929007"/>
            <a:ext cx="4357227" cy="550679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4A90418-C292-4E92-9B89-999D5F6A5B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06629" y="929007"/>
            <a:ext cx="4380261" cy="550679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047C3DC-96C6-4EAD-8DB5-1FF393010704}"/>
              </a:ext>
            </a:extLst>
          </p:cNvPr>
          <p:cNvSpPr txBox="1"/>
          <p:nvPr/>
        </p:nvSpPr>
        <p:spPr>
          <a:xfrm>
            <a:off x="1349931" y="540517"/>
            <a:ext cx="36695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spc="300" dirty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아리따-부리(OTF)-Bold" panose="02020603020101020101" pitchFamily="18" charset="-127"/>
                <a:ea typeface="아리따-부리(OTF)-Bold" panose="02020603020101020101" pitchFamily="18" charset="-127"/>
              </a:rPr>
              <a:t>Crawling &amp; Preprocessing</a:t>
            </a:r>
            <a:endParaRPr lang="ko-KR" altLang="en-US" sz="1400" spc="300" dirty="0">
              <a:solidFill>
                <a:schemeClr val="bg2">
                  <a:lumMod val="50000"/>
                </a:schemeClr>
              </a:solidFill>
              <a:latin typeface="아리따-부리(OTF)-Bold" panose="02020603020101020101" pitchFamily="18" charset="-127"/>
              <a:ea typeface="아리따-부리(OTF)-Bold" panose="02020603020101020101" pitchFamily="18" charset="-127"/>
            </a:endParaRPr>
          </a:p>
        </p:txBody>
      </p:sp>
      <p:sp>
        <p:nvSpPr>
          <p:cNvPr id="5" name="모서리가 둥근 직사각형 16">
            <a:extLst>
              <a:ext uri="{FF2B5EF4-FFF2-40B4-BE49-F238E27FC236}">
                <a16:creationId xmlns:a16="http://schemas.microsoft.com/office/drawing/2014/main" id="{514C9EF0-0800-45AF-91D0-D1D06CED204B}"/>
              </a:ext>
            </a:extLst>
          </p:cNvPr>
          <p:cNvSpPr/>
          <p:nvPr/>
        </p:nvSpPr>
        <p:spPr>
          <a:xfrm>
            <a:off x="783603" y="615540"/>
            <a:ext cx="125673" cy="188509"/>
          </a:xfrm>
          <a:prstGeom prst="roundRect">
            <a:avLst>
              <a:gd name="adj" fmla="val 3680"/>
            </a:avLst>
          </a:prstGeom>
          <a:solidFill>
            <a:schemeClr val="bg2">
              <a:lumMod val="5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아리따-부리(OTF)-Medium" panose="02020603020101020101" pitchFamily="18" charset="-127"/>
              <a:ea typeface="아리따-부리(OTF)-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216167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D8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모서리가 접힌 도형 26">
            <a:extLst>
              <a:ext uri="{FF2B5EF4-FFF2-40B4-BE49-F238E27FC236}">
                <a16:creationId xmlns:a16="http://schemas.microsoft.com/office/drawing/2014/main" id="{CA683B71-7022-4647-B9F4-9EC014894C91}"/>
              </a:ext>
            </a:extLst>
          </p:cNvPr>
          <p:cNvSpPr/>
          <p:nvPr/>
        </p:nvSpPr>
        <p:spPr>
          <a:xfrm>
            <a:off x="6755266" y="1006127"/>
            <a:ext cx="5135588" cy="5263637"/>
          </a:xfrm>
          <a:prstGeom prst="foldedCorner">
            <a:avLst>
              <a:gd name="adj" fmla="val 22179"/>
            </a:avLst>
          </a:prstGeom>
          <a:solidFill>
            <a:schemeClr val="bg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아리따-부리(OTF)-Medium" panose="02020603020101020101" pitchFamily="18" charset="-127"/>
              <a:ea typeface="아리따-부리(OTF)-Medium" panose="02020603020101020101" pitchFamily="18" charset="-127"/>
              <a:cs typeface="+mn-cs"/>
            </a:endParaRPr>
          </a:p>
        </p:txBody>
      </p:sp>
      <p:sp>
        <p:nvSpPr>
          <p:cNvPr id="8" name="모서리가 접힌 도형 26">
            <a:extLst>
              <a:ext uri="{FF2B5EF4-FFF2-40B4-BE49-F238E27FC236}">
                <a16:creationId xmlns:a16="http://schemas.microsoft.com/office/drawing/2014/main" id="{FD5939CD-E034-4171-8FFF-E538853B0EC8}"/>
              </a:ext>
            </a:extLst>
          </p:cNvPr>
          <p:cNvSpPr/>
          <p:nvPr/>
        </p:nvSpPr>
        <p:spPr>
          <a:xfrm>
            <a:off x="176928" y="1017703"/>
            <a:ext cx="4958862" cy="5263637"/>
          </a:xfrm>
          <a:prstGeom prst="foldedCorner">
            <a:avLst>
              <a:gd name="adj" fmla="val 22179"/>
            </a:avLst>
          </a:prstGeom>
          <a:solidFill>
            <a:schemeClr val="bg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아리따-부리(OTF)-Medium" panose="02020603020101020101" pitchFamily="18" charset="-127"/>
              <a:ea typeface="아리따-부리(OTF)-Medium" panose="02020603020101020101" pitchFamily="18" charset="-127"/>
              <a:cs typeface="+mn-cs"/>
            </a:endParaRPr>
          </a:p>
        </p:txBody>
      </p:sp>
      <p:sp>
        <p:nvSpPr>
          <p:cNvPr id="69" name="L 도형 68"/>
          <p:cNvSpPr/>
          <p:nvPr/>
        </p:nvSpPr>
        <p:spPr>
          <a:xfrm flipV="1">
            <a:off x="291387" y="322035"/>
            <a:ext cx="388620" cy="388620"/>
          </a:xfrm>
          <a:prstGeom prst="corner">
            <a:avLst>
              <a:gd name="adj1" fmla="val 8442"/>
              <a:gd name="adj2" fmla="val 10000"/>
            </a:avLst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0" name="L 도형 69"/>
          <p:cNvSpPr/>
          <p:nvPr/>
        </p:nvSpPr>
        <p:spPr>
          <a:xfrm rot="10800000" flipV="1">
            <a:off x="11494614" y="6156719"/>
            <a:ext cx="396240" cy="396240"/>
          </a:xfrm>
          <a:prstGeom prst="corner">
            <a:avLst>
              <a:gd name="adj1" fmla="val 8442"/>
              <a:gd name="adj2" fmla="val 10000"/>
            </a:avLst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317847" y="540517"/>
            <a:ext cx="36695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spc="300" dirty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아리따-부리(OTF)-Bold" panose="02020603020101020101" pitchFamily="18" charset="-127"/>
                <a:ea typeface="아리따-부리(OTF)-Bold" panose="02020603020101020101" pitchFamily="18" charset="-127"/>
              </a:rPr>
              <a:t>Crawling &amp; Preprocessing</a:t>
            </a:r>
            <a:endParaRPr lang="ko-KR" altLang="en-US" sz="1400" spc="300" dirty="0">
              <a:solidFill>
                <a:schemeClr val="bg2">
                  <a:lumMod val="50000"/>
                </a:schemeClr>
              </a:solidFill>
              <a:latin typeface="아리따-부리(OTF)-Bold" panose="02020603020101020101" pitchFamily="18" charset="-127"/>
              <a:ea typeface="아리따-부리(OTF)-Bold" panose="02020603020101020101" pitchFamily="18" charset="-127"/>
            </a:endParaRPr>
          </a:p>
        </p:txBody>
      </p:sp>
      <p:pic>
        <p:nvPicPr>
          <p:cNvPr id="52" name="그림 51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4563" b="89191" l="70845" r="96750">
                        <a14:backgroundMark x1="81894" y1="82136" x2="78273" y2="82071"/>
                        <a14:backgroundMark x1="77530" y1="83560" x2="81894" y2="8601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78608" t="82904" b="10767"/>
          <a:stretch/>
        </p:blipFill>
        <p:spPr>
          <a:xfrm rot="1730132">
            <a:off x="4521426" y="2305047"/>
            <a:ext cx="443669" cy="188292"/>
          </a:xfrm>
          <a:prstGeom prst="rect">
            <a:avLst/>
          </a:prstGeom>
        </p:spPr>
      </p:pic>
      <p:cxnSp>
        <p:nvCxnSpPr>
          <p:cNvPr id="23" name="직선 연결선 22"/>
          <p:cNvCxnSpPr>
            <a:cxnSpLocks/>
            <a:stCxn id="18" idx="0"/>
          </p:cNvCxnSpPr>
          <p:nvPr/>
        </p:nvCxnSpPr>
        <p:spPr>
          <a:xfrm flipH="1" flipV="1">
            <a:off x="5660019" y="2260020"/>
            <a:ext cx="358819" cy="680457"/>
          </a:xfrm>
          <a:prstGeom prst="line">
            <a:avLst/>
          </a:prstGeom>
          <a:ln>
            <a:solidFill>
              <a:srgbClr val="65534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/>
          <p:cNvCxnSpPr>
            <a:cxnSpLocks/>
          </p:cNvCxnSpPr>
          <p:nvPr/>
        </p:nvCxnSpPr>
        <p:spPr>
          <a:xfrm>
            <a:off x="6314077" y="4779700"/>
            <a:ext cx="441189" cy="0"/>
          </a:xfrm>
          <a:prstGeom prst="line">
            <a:avLst/>
          </a:prstGeom>
          <a:ln>
            <a:solidFill>
              <a:srgbClr val="655345"/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연결선 80"/>
          <p:cNvCxnSpPr>
            <a:cxnSpLocks/>
            <a:stCxn id="18" idx="2"/>
          </p:cNvCxnSpPr>
          <p:nvPr/>
        </p:nvCxnSpPr>
        <p:spPr>
          <a:xfrm>
            <a:off x="6018838" y="3983780"/>
            <a:ext cx="295215" cy="795920"/>
          </a:xfrm>
          <a:prstGeom prst="line">
            <a:avLst/>
          </a:prstGeom>
          <a:ln>
            <a:solidFill>
              <a:srgbClr val="65534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ABB8B52E-F40D-4F1F-B88A-DC06A38F5ACC}"/>
              </a:ext>
            </a:extLst>
          </p:cNvPr>
          <p:cNvGrpSpPr/>
          <p:nvPr/>
        </p:nvGrpSpPr>
        <p:grpSpPr>
          <a:xfrm>
            <a:off x="599784" y="588735"/>
            <a:ext cx="709153" cy="243840"/>
            <a:chOff x="380999" y="327660"/>
            <a:chExt cx="1203961" cy="413978"/>
          </a:xfrm>
        </p:grpSpPr>
        <p:sp>
          <p:nvSpPr>
            <p:cNvPr id="43" name="모서리가 둥근 직사각형 14">
              <a:extLst>
                <a:ext uri="{FF2B5EF4-FFF2-40B4-BE49-F238E27FC236}">
                  <a16:creationId xmlns:a16="http://schemas.microsoft.com/office/drawing/2014/main" id="{4631D408-C8AF-4755-A9D3-53A0FAA31A21}"/>
                </a:ext>
              </a:extLst>
            </p:cNvPr>
            <p:cNvSpPr/>
            <p:nvPr/>
          </p:nvSpPr>
          <p:spPr>
            <a:xfrm>
              <a:off x="380999" y="327660"/>
              <a:ext cx="1066799" cy="413978"/>
            </a:xfrm>
            <a:prstGeom prst="roundRect">
              <a:avLst>
                <a:gd name="adj" fmla="val 3680"/>
              </a:avLst>
            </a:prstGeom>
            <a:noFill/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아리따-부리(OTF)-Medium" panose="02020603020101020101" pitchFamily="18" charset="-127"/>
                <a:ea typeface="아리따-부리(OTF)-Medium" panose="02020603020101020101" pitchFamily="18" charset="-127"/>
                <a:cs typeface="+mn-cs"/>
              </a:endParaRPr>
            </a:p>
          </p:txBody>
        </p:sp>
        <p:sp>
          <p:nvSpPr>
            <p:cNvPr id="50" name="사다리꼴 49">
              <a:extLst>
                <a:ext uri="{FF2B5EF4-FFF2-40B4-BE49-F238E27FC236}">
                  <a16:creationId xmlns:a16="http://schemas.microsoft.com/office/drawing/2014/main" id="{9B61559F-B77C-442F-9914-100E86AB427E}"/>
                </a:ext>
              </a:extLst>
            </p:cNvPr>
            <p:cNvSpPr/>
            <p:nvPr/>
          </p:nvSpPr>
          <p:spPr>
            <a:xfrm rot="5400000">
              <a:off x="1393958" y="466069"/>
              <a:ext cx="244843" cy="137160"/>
            </a:xfrm>
            <a:prstGeom prst="trapezoid">
              <a:avLst>
                <a:gd name="adj" fmla="val 7285"/>
              </a:avLst>
            </a:prstGeom>
            <a:noFill/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아리따-부리(OTF)-Medium" panose="02020603020101020101" pitchFamily="18" charset="-127"/>
                <a:ea typeface="아리따-부리(OTF)-Medium" panose="02020603020101020101" pitchFamily="18" charset="-127"/>
                <a:cs typeface="+mn-cs"/>
              </a:endParaRPr>
            </a:p>
          </p:txBody>
        </p:sp>
        <p:sp>
          <p:nvSpPr>
            <p:cNvPr id="54" name="모서리가 둥근 직사각형 16">
              <a:extLst>
                <a:ext uri="{FF2B5EF4-FFF2-40B4-BE49-F238E27FC236}">
                  <a16:creationId xmlns:a16="http://schemas.microsoft.com/office/drawing/2014/main" id="{DC872296-CAFA-4F08-9EE4-0E2F5895F846}"/>
                </a:ext>
              </a:extLst>
            </p:cNvPr>
            <p:cNvSpPr/>
            <p:nvPr/>
          </p:nvSpPr>
          <p:spPr>
            <a:xfrm>
              <a:off x="434340" y="373380"/>
              <a:ext cx="213360" cy="320040"/>
            </a:xfrm>
            <a:prstGeom prst="roundRect">
              <a:avLst>
                <a:gd name="adj" fmla="val 3680"/>
              </a:avLst>
            </a:prstGeom>
            <a:solidFill>
              <a:schemeClr val="bg2">
                <a:lumMod val="5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아리따-부리(OTF)-Medium" panose="02020603020101020101" pitchFamily="18" charset="-127"/>
                <a:ea typeface="아리따-부리(OTF)-Medium" panose="02020603020101020101" pitchFamily="18" charset="-127"/>
                <a:cs typeface="+mn-cs"/>
              </a:endParaRPr>
            </a:p>
          </p:txBody>
        </p:sp>
      </p:grpSp>
      <p:sp>
        <p:nvSpPr>
          <p:cNvPr id="6" name="모서리가 둥근 직사각형 16">
            <a:extLst>
              <a:ext uri="{FF2B5EF4-FFF2-40B4-BE49-F238E27FC236}">
                <a16:creationId xmlns:a16="http://schemas.microsoft.com/office/drawing/2014/main" id="{D1482781-59E5-46FF-B860-1A7F505931D0}"/>
              </a:ext>
            </a:extLst>
          </p:cNvPr>
          <p:cNvSpPr/>
          <p:nvPr/>
        </p:nvSpPr>
        <p:spPr>
          <a:xfrm>
            <a:off x="783603" y="615540"/>
            <a:ext cx="125673" cy="188509"/>
          </a:xfrm>
          <a:prstGeom prst="roundRect">
            <a:avLst>
              <a:gd name="adj" fmla="val 3680"/>
            </a:avLst>
          </a:prstGeom>
          <a:solidFill>
            <a:schemeClr val="bg2">
              <a:lumMod val="5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아리따-부리(OTF)-Medium" panose="02020603020101020101" pitchFamily="18" charset="-127"/>
              <a:ea typeface="아리따-부리(OTF)-Medium" panose="02020603020101020101" pitchFamily="18" charset="-127"/>
              <a:cs typeface="+mn-cs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1E82453D-36A5-4628-A9F7-FB842A3EAF6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7186" y="2940477"/>
            <a:ext cx="1043303" cy="1043303"/>
          </a:xfrm>
          <a:prstGeom prst="rect">
            <a:avLst/>
          </a:prstGeom>
        </p:spPr>
      </p:pic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5C9F6FD1-EFD8-477B-8B63-212B0788FB9B}"/>
              </a:ext>
            </a:extLst>
          </p:cNvPr>
          <p:cNvCxnSpPr>
            <a:cxnSpLocks/>
          </p:cNvCxnSpPr>
          <p:nvPr/>
        </p:nvCxnSpPr>
        <p:spPr>
          <a:xfrm flipH="1" flipV="1">
            <a:off x="5135790" y="2260020"/>
            <a:ext cx="524229" cy="1"/>
          </a:xfrm>
          <a:prstGeom prst="line">
            <a:avLst/>
          </a:prstGeom>
          <a:ln>
            <a:solidFill>
              <a:srgbClr val="655345"/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59919A40-C1E0-4D46-AECD-F22030C17E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1387" y="1139623"/>
            <a:ext cx="4691609" cy="500945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2F50836-1F38-4CB5-8A5B-4529B652B2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01885" y="1192699"/>
            <a:ext cx="4808852" cy="4903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0185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2114</TotalTime>
  <Words>120</Words>
  <Application>Microsoft Office PowerPoint</Application>
  <PresentationFormat>와이드스크린</PresentationFormat>
  <Paragraphs>47</Paragraphs>
  <Slides>16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2" baseType="lpstr">
      <vt:lpstr>맑은 고딕</vt:lpstr>
      <vt:lpstr>아리따-부리(OTF)-Bold</vt:lpstr>
      <vt:lpstr>아리따-부리(OTF)-Medium</vt:lpstr>
      <vt:lpstr>아리따-부리(OTF)-SemiBold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JIN AH HONG</dc:creator>
  <cp:lastModifiedBy> </cp:lastModifiedBy>
  <cp:revision>53</cp:revision>
  <dcterms:created xsi:type="dcterms:W3CDTF">2018-12-18T17:04:34Z</dcterms:created>
  <dcterms:modified xsi:type="dcterms:W3CDTF">2020-08-29T07:12:55Z</dcterms:modified>
</cp:coreProperties>
</file>